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48" r:id="rId2"/>
  </p:sldMasterIdLst>
  <p:notesMasterIdLst>
    <p:notesMasterId r:id="rId37"/>
  </p:notesMasterIdLst>
  <p:sldIdLst>
    <p:sldId id="256" r:id="rId3"/>
    <p:sldId id="300" r:id="rId4"/>
    <p:sldId id="302" r:id="rId5"/>
    <p:sldId id="325" r:id="rId6"/>
    <p:sldId id="284" r:id="rId7"/>
    <p:sldId id="304" r:id="rId8"/>
    <p:sldId id="303" r:id="rId9"/>
    <p:sldId id="306" r:id="rId10"/>
    <p:sldId id="307" r:id="rId11"/>
    <p:sldId id="291" r:id="rId12"/>
    <p:sldId id="308" r:id="rId13"/>
    <p:sldId id="320" r:id="rId14"/>
    <p:sldId id="326" r:id="rId15"/>
    <p:sldId id="328" r:id="rId16"/>
    <p:sldId id="329" r:id="rId17"/>
    <p:sldId id="327" r:id="rId18"/>
    <p:sldId id="292" r:id="rId19"/>
    <p:sldId id="310" r:id="rId20"/>
    <p:sldId id="311" r:id="rId21"/>
    <p:sldId id="313" r:id="rId22"/>
    <p:sldId id="314" r:id="rId23"/>
    <p:sldId id="315" r:id="rId24"/>
    <p:sldId id="319" r:id="rId25"/>
    <p:sldId id="316" r:id="rId26"/>
    <p:sldId id="317" r:id="rId27"/>
    <p:sldId id="295" r:id="rId28"/>
    <p:sldId id="322" r:id="rId29"/>
    <p:sldId id="323" r:id="rId30"/>
    <p:sldId id="296" r:id="rId31"/>
    <p:sldId id="324" r:id="rId32"/>
    <p:sldId id="299" r:id="rId33"/>
    <p:sldId id="309" r:id="rId34"/>
    <p:sldId id="297" r:id="rId35"/>
    <p:sldId id="298" r:id="rId36"/>
  </p:sldIdLst>
  <p:sldSz cx="9144000" cy="6858000" type="screen4x3"/>
  <p:notesSz cx="61722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8A3B3-209E-4EFC-B85E-A45DEDC1F694}" v="176" dt="2020-11-04T09:44:23.669"/>
    <p1510:client id="{886E1D07-E314-4D2B-A337-A52BAE2022E1}" v="745" dt="2020-11-02T15:57:06.652"/>
    <p1510:client id="{C75BC652-1B65-4E23-BC89-5A604563BCB8}" v="989" dt="2020-11-04T08:53:48.167"/>
    <p1510:client id="{DEC418A4-99EC-4AB3-97A1-05A22CF04ECF}" v="2" dt="2020-11-02T15:40:51.396"/>
    <p1510:client id="{F94BBD22-82E1-437E-842B-E1BAF3EACD45}" v="2" dt="2020-11-04T09:53:53.089"/>
    <p1510:client id="{FCE70EB4-1510-4267-A82B-1755730C2B03}" v="40" dt="2020-11-04T09:48:40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59" autoAdjust="0"/>
    <p:restoredTop sz="94717" autoAdjust="0"/>
  </p:normalViewPr>
  <p:slideViewPr>
    <p:cSldViewPr snapToGrid="0">
      <p:cViewPr varScale="1">
        <p:scale>
          <a:sx n="80" d="100"/>
          <a:sy n="80" d="100"/>
        </p:scale>
        <p:origin x="-8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CE70EB4-1510-4267-A82B-1755730C2B03}"/>
    <pc:docChg chg="addSld addMainMaster">
      <pc:chgData name="" userId="" providerId="" clId="Web-{FCE70EB4-1510-4267-A82B-1755730C2B03}" dt="2020-11-04T09:47:14.081" v="0"/>
      <pc:docMkLst>
        <pc:docMk/>
      </pc:docMkLst>
      <pc:sldChg chg="add">
        <pc:chgData name="" userId="" providerId="" clId="Web-{FCE70EB4-1510-4267-A82B-1755730C2B03}" dt="2020-11-04T09:47:14.081" v="0"/>
        <pc:sldMkLst>
          <pc:docMk/>
          <pc:sldMk cId="385460252" sldId="265"/>
        </pc:sldMkLst>
      </pc:sldChg>
      <pc:sldMasterChg chg="add addSldLayout">
        <pc:chgData name="" userId="" providerId="" clId="Web-{FCE70EB4-1510-4267-A82B-1755730C2B03}" dt="2020-11-04T09:47:14.081" v="0"/>
        <pc:sldMasterMkLst>
          <pc:docMk/>
          <pc:sldMasterMk cId="0" sldId="2147483648"/>
        </pc:sldMasterMkLst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1983886580" sldId="2147483649"/>
          </pc:sldLayoutMkLst>
        </pc:sldLayoutChg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1190394309" sldId="2147483650"/>
          </pc:sldLayoutMkLst>
        </pc:sldLayoutChg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4285739332" sldId="2147483651"/>
          </pc:sldLayoutMkLst>
        </pc:sldLayoutChg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1871826815" sldId="2147483652"/>
          </pc:sldLayoutMkLst>
        </pc:sldLayoutChg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565158957" sldId="2147483653"/>
          </pc:sldLayoutMkLst>
        </pc:sldLayoutChg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2280423987" sldId="2147483654"/>
          </pc:sldLayoutMkLst>
        </pc:sldLayoutChg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3577417920" sldId="2147483655"/>
          </pc:sldLayoutMkLst>
        </pc:sldLayoutChg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182732502" sldId="2147483656"/>
          </pc:sldLayoutMkLst>
        </pc:sldLayoutChg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3587815258" sldId="2147483657"/>
          </pc:sldLayoutMkLst>
        </pc:sldLayoutChg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1681478382" sldId="2147483658"/>
          </pc:sldLayoutMkLst>
        </pc:sldLayoutChg>
        <pc:sldLayoutChg chg="add">
          <pc:chgData name="" userId="" providerId="" clId="Web-{FCE70EB4-1510-4267-A82B-1755730C2B03}" dt="2020-11-04T09:47:14.081" v="0"/>
          <pc:sldLayoutMkLst>
            <pc:docMk/>
            <pc:sldMasterMk cId="0" sldId="2147483648"/>
            <pc:sldLayoutMk cId="3694839990" sldId="2147483659"/>
          </pc:sldLayoutMkLst>
        </pc:sldLayoutChg>
      </pc:sldMasterChg>
    </pc:docChg>
  </pc:docChgLst>
  <pc:docChgLst>
    <pc:chgData name="Monchaux Romain" userId="S::romain.monchaux@ensta-paris.fr::35bf86c0-5e62-4ea9-ae93-938bac924510" providerId="AD" clId="Web-{F94BBD22-82E1-437E-842B-E1BAF3EACD45}"/>
    <pc:docChg chg="addSld delSld">
      <pc:chgData name="Monchaux Romain" userId="S::romain.monchaux@ensta-paris.fr::35bf86c0-5e62-4ea9-ae93-938bac924510" providerId="AD" clId="Web-{F94BBD22-82E1-437E-842B-E1BAF3EACD45}" dt="2020-11-04T09:53:53.089" v="1"/>
      <pc:docMkLst>
        <pc:docMk/>
      </pc:docMkLst>
      <pc:sldChg chg="add del replId">
        <pc:chgData name="Monchaux Romain" userId="S::romain.monchaux@ensta-paris.fr::35bf86c0-5e62-4ea9-ae93-938bac924510" providerId="AD" clId="Web-{F94BBD22-82E1-437E-842B-E1BAF3EACD45}" dt="2020-11-04T09:53:53.089" v="1"/>
        <pc:sldMkLst>
          <pc:docMk/>
          <pc:sldMk cId="3013356293" sldId="265"/>
        </pc:sldMkLst>
      </pc:sldChg>
    </pc:docChg>
  </pc:docChgLst>
  <pc:docChgLst>
    <pc:chgData name="Monchaux Romain" userId="S::romain.monchaux@ensta-paris.fr::35bf86c0-5e62-4ea9-ae93-938bac924510" providerId="AD" clId="Web-{DEC418A4-99EC-4AB3-97A1-05A22CF04ECF}"/>
    <pc:docChg chg="modSld">
      <pc:chgData name="Monchaux Romain" userId="S::romain.monchaux@ensta-paris.fr::35bf86c0-5e62-4ea9-ae93-938bac924510" providerId="AD" clId="Web-{DEC418A4-99EC-4AB3-97A1-05A22CF04ECF}" dt="2020-11-02T15:40:51.396" v="1"/>
      <pc:docMkLst>
        <pc:docMk/>
      </pc:docMkLst>
      <pc:sldChg chg="delSp">
        <pc:chgData name="Monchaux Romain" userId="S::romain.monchaux@ensta-paris.fr::35bf86c0-5e62-4ea9-ae93-938bac924510" providerId="AD" clId="Web-{DEC418A4-99EC-4AB3-97A1-05A22CF04ECF}" dt="2020-11-02T15:40:51.396" v="1"/>
        <pc:sldMkLst>
          <pc:docMk/>
          <pc:sldMk cId="3784089036" sldId="256"/>
        </pc:sldMkLst>
        <pc:spChg chg="del">
          <ac:chgData name="Monchaux Romain" userId="S::romain.monchaux@ensta-paris.fr::35bf86c0-5e62-4ea9-ae93-938bac924510" providerId="AD" clId="Web-{DEC418A4-99EC-4AB3-97A1-05A22CF04ECF}" dt="2020-11-02T15:40:51.396" v="1"/>
          <ac:spMkLst>
            <pc:docMk/>
            <pc:sldMk cId="3784089036" sldId="256"/>
            <ac:spMk id="2" creationId="{00000000-0000-0000-0000-000000000000}"/>
          </ac:spMkLst>
        </pc:spChg>
        <pc:spChg chg="del">
          <ac:chgData name="Monchaux Romain" userId="S::romain.monchaux@ensta-paris.fr::35bf86c0-5e62-4ea9-ae93-938bac924510" providerId="AD" clId="Web-{DEC418A4-99EC-4AB3-97A1-05A22CF04ECF}" dt="2020-11-02T15:40:51.396" v="0"/>
          <ac:spMkLst>
            <pc:docMk/>
            <pc:sldMk cId="3784089036" sldId="256"/>
            <ac:spMk id="3" creationId="{00000000-0000-0000-0000-000000000000}"/>
          </ac:spMkLst>
        </pc:spChg>
      </pc:sldChg>
    </pc:docChg>
  </pc:docChgLst>
  <pc:docChgLst>
    <pc:chgData name="Monchaux Romain" userId="S::romain.monchaux@ensta-paris.fr::35bf86c0-5e62-4ea9-ae93-938bac924510" providerId="AD" clId="Web-{C75BC652-1B65-4E23-BC89-5A604563BCB8}"/>
    <pc:docChg chg="mod addSld delSld modSld sldOrd addMainMaster delMainMaster modMainMaster setSldSz">
      <pc:chgData name="Monchaux Romain" userId="S::romain.monchaux@ensta-paris.fr::35bf86c0-5e62-4ea9-ae93-938bac924510" providerId="AD" clId="Web-{C75BC652-1B65-4E23-BC89-5A604563BCB8}" dt="2020-11-04T08:53:48.167" v="962" actId="20577"/>
      <pc:docMkLst>
        <pc:docMk/>
      </pc:docMkLst>
      <pc:sldChg chg="addSp delSp modSp mod setBg modClrScheme modShow chgLayout">
        <pc:chgData name="Monchaux Romain" userId="S::romain.monchaux@ensta-paris.fr::35bf86c0-5e62-4ea9-ae93-938bac924510" providerId="AD" clId="Web-{C75BC652-1B65-4E23-BC89-5A604563BCB8}" dt="2020-11-04T08:00:40.419" v="338" actId="20577"/>
        <pc:sldMkLst>
          <pc:docMk/>
          <pc:sldMk cId="3784089036" sldId="256"/>
        </pc:sldMkLst>
        <pc:spChg chg="del mod">
          <ac:chgData name="Monchaux Romain" userId="S::romain.monchaux@ensta-paris.fr::35bf86c0-5e62-4ea9-ae93-938bac924510" providerId="AD" clId="Web-{C75BC652-1B65-4E23-BC89-5A604563BCB8}" dt="2020-11-04T07:54:05.565" v="192"/>
          <ac:spMkLst>
            <pc:docMk/>
            <pc:sldMk cId="3784089036" sldId="256"/>
            <ac:spMk id="2" creationId="{C257C331-5384-4B55-B14A-1C4EA8D2D119}"/>
          </ac:spMkLst>
        </pc:spChg>
        <pc:spChg chg="mod">
          <ac:chgData name="Monchaux Romain" userId="S::romain.monchaux@ensta-paris.fr::35bf86c0-5e62-4ea9-ae93-938bac924510" providerId="AD" clId="Web-{C75BC652-1B65-4E23-BC89-5A604563BCB8}" dt="2020-11-04T08:00:40.419" v="338" actId="20577"/>
          <ac:spMkLst>
            <pc:docMk/>
            <pc:sldMk cId="3784089036" sldId="256"/>
            <ac:spMk id="3" creationId="{40481D8D-3A6B-49EF-8B64-08FE467F3597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2:28.703" v="171"/>
          <ac:spMkLst>
            <pc:docMk/>
            <pc:sldMk cId="3784089036" sldId="256"/>
            <ac:spMk id="4" creationId="{AC9C9AFB-C093-4ADD-A5A9-8D4766EA0137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7:52:21" v="170" actId="14100"/>
          <ac:spMkLst>
            <pc:docMk/>
            <pc:sldMk cId="3784089036" sldId="256"/>
            <ac:spMk id="5" creationId="{456DE781-2063-44DB-B283-A2BB833D2951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7:53:40.768" v="184"/>
          <ac:spMkLst>
            <pc:docMk/>
            <pc:sldMk cId="3784089036" sldId="256"/>
            <ac:spMk id="6" creationId="{7F1B4921-307A-461B-A367-AAD7520BE5AB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4:44.222" v="197"/>
          <ac:spMkLst>
            <pc:docMk/>
            <pc:sldMk cId="3784089036" sldId="256"/>
            <ac:spMk id="7" creationId="{54D6A995-47E1-47A5-A4BB-A2B0A36D4475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5:43.396" v="207"/>
          <ac:spMkLst>
            <pc:docMk/>
            <pc:sldMk cId="3784089036" sldId="256"/>
            <ac:spMk id="8" creationId="{A642278E-9AD0-4022-B27B-2E2658EE98F9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5:43.396" v="207"/>
          <ac:spMkLst>
            <pc:docMk/>
            <pc:sldMk cId="3784089036" sldId="256"/>
            <ac:spMk id="9" creationId="{5487BC56-A52E-4510-BFCF-A1524A5F6C7B}"/>
          </ac:spMkLst>
        </pc:spChg>
      </pc:sldChg>
      <pc:sldChg chg="addSp delSp modSp new mod ord modClrScheme chgLayout">
        <pc:chgData name="Monchaux Romain" userId="S::romain.monchaux@ensta-paris.fr::35bf86c0-5e62-4ea9-ae93-938bac924510" providerId="AD" clId="Web-{C75BC652-1B65-4E23-BC89-5A604563BCB8}" dt="2020-11-04T08:51:49.665" v="906" actId="20577"/>
        <pc:sldMkLst>
          <pc:docMk/>
          <pc:sldMk cId="63806033" sldId="257"/>
        </pc:sldMkLst>
        <pc:spChg chg="add mod">
          <ac:chgData name="Monchaux Romain" userId="S::romain.monchaux@ensta-paris.fr::35bf86c0-5e62-4ea9-ae93-938bac924510" providerId="AD" clId="Web-{C75BC652-1B65-4E23-BC89-5A604563BCB8}" dt="2020-11-04T08:51:49.665" v="906" actId="20577"/>
          <ac:spMkLst>
            <pc:docMk/>
            <pc:sldMk cId="63806033" sldId="257"/>
            <ac:spMk id="3" creationId="{4F56FEFD-CA84-456A-9448-06BD5F369844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8:13.681" v="301"/>
          <ac:spMkLst>
            <pc:docMk/>
            <pc:sldMk cId="63806033" sldId="257"/>
            <ac:spMk id="4" creationId="{A4BC20C8-84B3-4A57-A31D-00BC3A5520C6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5:39.365" v="201"/>
          <ac:spMkLst>
            <pc:docMk/>
            <pc:sldMk cId="63806033" sldId="257"/>
            <ac:spMk id="5" creationId="{8F52C061-5994-4BF0-89B3-2F9B3CA326E7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5:45.052" v="210"/>
          <ac:spMkLst>
            <pc:docMk/>
            <pc:sldMk cId="63806033" sldId="257"/>
            <ac:spMk id="6" creationId="{3BEA5F65-B941-45BB-B70F-506650258078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8:02.665" v="300"/>
          <ac:spMkLst>
            <pc:docMk/>
            <pc:sldMk cId="63806033" sldId="257"/>
            <ac:spMk id="7" creationId="{CD0DA0F0-DDAF-424A-911D-2BE3E8C7D3C9}"/>
          </ac:spMkLst>
        </pc:spChg>
      </pc:sldChg>
      <pc:sldChg chg="addSp delSp modSp new mod ord modClrScheme chgLayout">
        <pc:chgData name="Monchaux Romain" userId="S::romain.monchaux@ensta-paris.fr::35bf86c0-5e62-4ea9-ae93-938bac924510" providerId="AD" clId="Web-{C75BC652-1B65-4E23-BC89-5A604563BCB8}" dt="2020-11-04T07:55:43.396" v="208"/>
        <pc:sldMkLst>
          <pc:docMk/>
          <pc:sldMk cId="1961146026" sldId="258"/>
        </pc:sldMkLst>
        <pc:spChg chg="mod ord">
          <ac:chgData name="Monchaux Romain" userId="S::romain.monchaux@ensta-paris.fr::35bf86c0-5e62-4ea9-ae93-938bac924510" providerId="AD" clId="Web-{C75BC652-1B65-4E23-BC89-5A604563BCB8}" dt="2020-11-04T07:48:58.636" v="154"/>
          <ac:spMkLst>
            <pc:docMk/>
            <pc:sldMk cId="1961146026" sldId="258"/>
            <ac:spMk id="2" creationId="{E0CC959F-B4AA-4CD0-8EE7-10A2D748BBA0}"/>
          </ac:spMkLst>
        </pc:spChg>
        <pc:spChg chg="mod ord">
          <ac:chgData name="Monchaux Romain" userId="S::romain.monchaux@ensta-paris.fr::35bf86c0-5e62-4ea9-ae93-938bac924510" providerId="AD" clId="Web-{C75BC652-1B65-4E23-BC89-5A604563BCB8}" dt="2020-11-04T07:48:58.636" v="154"/>
          <ac:spMkLst>
            <pc:docMk/>
            <pc:sldMk cId="1961146026" sldId="258"/>
            <ac:spMk id="3" creationId="{3DA8373C-84EA-4553-8A40-8D81BCA6F5AE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5:43.396" v="208"/>
          <ac:spMkLst>
            <pc:docMk/>
            <pc:sldMk cId="1961146026" sldId="258"/>
            <ac:spMk id="4" creationId="{65FD5318-D08E-429F-8446-2D8E29FF2177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5:43.396" v="208"/>
          <ac:spMkLst>
            <pc:docMk/>
            <pc:sldMk cId="1961146026" sldId="258"/>
            <ac:spMk id="5" creationId="{6038BD99-08E9-4E79-8720-D706201A2B02}"/>
          </ac:spMkLst>
        </pc:spChg>
      </pc:sldChg>
      <pc:sldChg chg="addSp delSp modSp add replId">
        <pc:chgData name="Monchaux Romain" userId="S::romain.monchaux@ensta-paris.fr::35bf86c0-5e62-4ea9-ae93-938bac924510" providerId="AD" clId="Web-{C75BC652-1B65-4E23-BC89-5A604563BCB8}" dt="2020-11-04T07:55:43.396" v="209"/>
        <pc:sldMkLst>
          <pc:docMk/>
          <pc:sldMk cId="1275619340" sldId="259"/>
        </pc:sldMkLst>
        <pc:spChg chg="add del mod">
          <ac:chgData name="Monchaux Romain" userId="S::romain.monchaux@ensta-paris.fr::35bf86c0-5e62-4ea9-ae93-938bac924510" providerId="AD" clId="Web-{C75BC652-1B65-4E23-BC89-5A604563BCB8}" dt="2020-11-04T07:55:43.396" v="209"/>
          <ac:spMkLst>
            <pc:docMk/>
            <pc:sldMk cId="1275619340" sldId="259"/>
            <ac:spMk id="4" creationId="{D2FA4347-F1B7-4A3D-A50E-420D50384EF0}"/>
          </ac:spMkLst>
        </pc:spChg>
        <pc:spChg chg="add del mod">
          <ac:chgData name="Monchaux Romain" userId="S::romain.monchaux@ensta-paris.fr::35bf86c0-5e62-4ea9-ae93-938bac924510" providerId="AD" clId="Web-{C75BC652-1B65-4E23-BC89-5A604563BCB8}" dt="2020-11-04T07:55:43.396" v="209"/>
          <ac:spMkLst>
            <pc:docMk/>
            <pc:sldMk cId="1275619340" sldId="259"/>
            <ac:spMk id="7" creationId="{8471E5FC-7581-4998-B754-0FF061A891BA}"/>
          </ac:spMkLst>
        </pc:spChg>
      </pc:sldChg>
      <pc:sldChg chg="delSp modSp new">
        <pc:chgData name="Monchaux Romain" userId="S::romain.monchaux@ensta-paris.fr::35bf86c0-5e62-4ea9-ae93-938bac924510" providerId="AD" clId="Web-{C75BC652-1B65-4E23-BC89-5A604563BCB8}" dt="2020-11-04T07:58:13.681" v="301"/>
        <pc:sldMkLst>
          <pc:docMk/>
          <pc:sldMk cId="3016310824" sldId="260"/>
        </pc:sldMkLst>
        <pc:spChg chg="del mod">
          <ac:chgData name="Monchaux Romain" userId="S::romain.monchaux@ensta-paris.fr::35bf86c0-5e62-4ea9-ae93-938bac924510" providerId="AD" clId="Web-{C75BC652-1B65-4E23-BC89-5A604563BCB8}" dt="2020-11-04T07:58:13.681" v="301"/>
          <ac:spMkLst>
            <pc:docMk/>
            <pc:sldMk cId="3016310824" sldId="260"/>
            <ac:spMk id="2" creationId="{52869699-E8BF-4EE4-87EA-3C2150FC855C}"/>
          </ac:spMkLst>
        </pc:spChg>
        <pc:spChg chg="del">
          <ac:chgData name="Monchaux Romain" userId="S::romain.monchaux@ensta-paris.fr::35bf86c0-5e62-4ea9-ae93-938bac924510" providerId="AD" clId="Web-{C75BC652-1B65-4E23-BC89-5A604563BCB8}" dt="2020-11-04T07:58:02.665" v="300"/>
          <ac:spMkLst>
            <pc:docMk/>
            <pc:sldMk cId="3016310824" sldId="260"/>
            <ac:spMk id="3" creationId="{AD0FF5BD-60EB-4BB7-B695-322214AA1285}"/>
          </ac:spMkLst>
        </pc:spChg>
      </pc:sldChg>
      <pc:sldChg chg="addSp delSp modSp add replId">
        <pc:chgData name="Monchaux Romain" userId="S::romain.monchaux@ensta-paris.fr::35bf86c0-5e62-4ea9-ae93-938bac924510" providerId="AD" clId="Web-{C75BC652-1B65-4E23-BC89-5A604563BCB8}" dt="2020-11-04T08:52:38.713" v="946" actId="1076"/>
        <pc:sldMkLst>
          <pc:docMk/>
          <pc:sldMk cId="1514346483" sldId="261"/>
        </pc:sldMkLst>
        <pc:spChg chg="add mod">
          <ac:chgData name="Monchaux Romain" userId="S::romain.monchaux@ensta-paris.fr::35bf86c0-5e62-4ea9-ae93-938bac924510" providerId="AD" clId="Web-{C75BC652-1B65-4E23-BC89-5A604563BCB8}" dt="2020-11-04T08:52:38.572" v="936" actId="1076"/>
          <ac:spMkLst>
            <pc:docMk/>
            <pc:sldMk cId="1514346483" sldId="261"/>
            <ac:spMk id="2" creationId="{2598275B-F445-465B-9BFB-AC83F4CA5575}"/>
          </ac:spMkLst>
        </pc:spChg>
        <pc:spChg chg="mod">
          <ac:chgData name="Monchaux Romain" userId="S::romain.monchaux@ensta-paris.fr::35bf86c0-5e62-4ea9-ae93-938bac924510" providerId="AD" clId="Web-{C75BC652-1B65-4E23-BC89-5A604563BCB8}" dt="2020-11-04T08:52:38.556" v="935" actId="1076"/>
          <ac:spMkLst>
            <pc:docMk/>
            <pc:sldMk cId="1514346483" sldId="261"/>
            <ac:spMk id="3" creationId="{40481D8D-3A6B-49EF-8B64-08FE467F3597}"/>
          </ac:spMkLst>
        </pc:spChg>
        <pc:spChg chg="add del">
          <ac:chgData name="Monchaux Romain" userId="S::romain.monchaux@ensta-paris.fr::35bf86c0-5e62-4ea9-ae93-938bac924510" providerId="AD" clId="Web-{C75BC652-1B65-4E23-BC89-5A604563BCB8}" dt="2020-11-04T08:12:35.139" v="425"/>
          <ac:spMkLst>
            <pc:docMk/>
            <pc:sldMk cId="1514346483" sldId="261"/>
            <ac:spMk id="4" creationId="{7CBFE6BB-3820-41FC-9F59-65F423C8840D}"/>
          </ac:spMkLst>
        </pc:spChg>
        <pc:spChg chg="mod">
          <ac:chgData name="Monchaux Romain" userId="S::romain.monchaux@ensta-paris.fr::35bf86c0-5e62-4ea9-ae93-938bac924510" providerId="AD" clId="Web-{C75BC652-1B65-4E23-BC89-5A604563BCB8}" dt="2020-11-04T08:52:26.806" v="933" actId="20577"/>
          <ac:spMkLst>
            <pc:docMk/>
            <pc:sldMk cId="1514346483" sldId="261"/>
            <ac:spMk id="6" creationId="{7F1B4921-307A-461B-A367-AAD7520BE5AB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8:52:38.588" v="937" actId="1076"/>
          <ac:spMkLst>
            <pc:docMk/>
            <pc:sldMk cId="1514346483" sldId="261"/>
            <ac:spMk id="7" creationId="{9F31D97C-94D1-4259-A947-516404D91673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8:52:38.603" v="938" actId="1076"/>
          <ac:spMkLst>
            <pc:docMk/>
            <pc:sldMk cId="1514346483" sldId="261"/>
            <ac:spMk id="8" creationId="{651D016B-1170-4350-98B0-CB09D68436FC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8:52:38.619" v="939" actId="1076"/>
          <ac:spMkLst>
            <pc:docMk/>
            <pc:sldMk cId="1514346483" sldId="261"/>
            <ac:spMk id="9" creationId="{3688BC9E-2577-4E7D-A9D3-42A196A33401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8:52:38.634" v="940" actId="1076"/>
          <ac:spMkLst>
            <pc:docMk/>
            <pc:sldMk cId="1514346483" sldId="261"/>
            <ac:spMk id="10" creationId="{26A0F9F2-7496-4CC5-91AF-670B46D2B85A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8:52:38.650" v="941" actId="1076"/>
          <ac:spMkLst>
            <pc:docMk/>
            <pc:sldMk cId="1514346483" sldId="261"/>
            <ac:spMk id="11" creationId="{0FF5A24D-12EC-418F-B73E-7DFFB5C5B3E4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8:52:38.666" v="942" actId="1076"/>
          <ac:spMkLst>
            <pc:docMk/>
            <pc:sldMk cId="1514346483" sldId="261"/>
            <ac:spMk id="12" creationId="{D343379A-D383-499F-AD37-E69C1DED7B92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8:52:38.681" v="943" actId="1076"/>
          <ac:spMkLst>
            <pc:docMk/>
            <pc:sldMk cId="1514346483" sldId="261"/>
            <ac:spMk id="13" creationId="{7C9C8880-9B57-4CC1-9472-ACB595BA46EA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8:52:38.697" v="944" actId="1076"/>
          <ac:spMkLst>
            <pc:docMk/>
            <pc:sldMk cId="1514346483" sldId="261"/>
            <ac:spMk id="14" creationId="{D39C00A1-24BB-4CF3-B1C3-81801799A42E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8:52:38.713" v="945" actId="1076"/>
          <ac:spMkLst>
            <pc:docMk/>
            <pc:sldMk cId="1514346483" sldId="261"/>
            <ac:spMk id="15" creationId="{223D9722-F776-46DE-A007-8C2DF3E5FF51}"/>
          </ac:spMkLst>
        </pc:spChg>
        <pc:spChg chg="add mod">
          <ac:chgData name="Monchaux Romain" userId="S::romain.monchaux@ensta-paris.fr::35bf86c0-5e62-4ea9-ae93-938bac924510" providerId="AD" clId="Web-{C75BC652-1B65-4E23-BC89-5A604563BCB8}" dt="2020-11-04T08:52:38.713" v="946" actId="1076"/>
          <ac:spMkLst>
            <pc:docMk/>
            <pc:sldMk cId="1514346483" sldId="261"/>
            <ac:spMk id="16" creationId="{F5B11C2F-035E-4EEB-BA5C-925CC9F5AD62}"/>
          </ac:spMkLst>
        </pc:spChg>
      </pc:sldChg>
      <pc:sldChg chg="modSp add del replId">
        <pc:chgData name="Monchaux Romain" userId="S::romain.monchaux@ensta-paris.fr::35bf86c0-5e62-4ea9-ae93-938bac924510" providerId="AD" clId="Web-{C75BC652-1B65-4E23-BC89-5A604563BCB8}" dt="2020-11-04T08:52:40.744" v="947"/>
        <pc:sldMkLst>
          <pc:docMk/>
          <pc:sldMk cId="1737234585" sldId="262"/>
        </pc:sldMkLst>
        <pc:spChg chg="mod">
          <ac:chgData name="Monchaux Romain" userId="S::romain.monchaux@ensta-paris.fr::35bf86c0-5e62-4ea9-ae93-938bac924510" providerId="AD" clId="Web-{C75BC652-1B65-4E23-BC89-5A604563BCB8}" dt="2020-11-04T08:52:06.993" v="914" actId="20577"/>
          <ac:spMkLst>
            <pc:docMk/>
            <pc:sldMk cId="1737234585" sldId="262"/>
            <ac:spMk id="6" creationId="{7F1B4921-307A-461B-A367-AAD7520BE5AB}"/>
          </ac:spMkLst>
        </pc:spChg>
      </pc:sldChg>
      <pc:sldChg chg="addSp modSp add replId">
        <pc:chgData name="Monchaux Romain" userId="S::romain.monchaux@ensta-paris.fr::35bf86c0-5e62-4ea9-ae93-938bac924510" providerId="AD" clId="Web-{C75BC652-1B65-4E23-BC89-5A604563BCB8}" dt="2020-11-04T08:53:48.167" v="962" actId="20577"/>
        <pc:sldMkLst>
          <pc:docMk/>
          <pc:sldMk cId="2446220655" sldId="262"/>
        </pc:sldMkLst>
        <pc:spChg chg="add mod">
          <ac:chgData name="Monchaux Romain" userId="S::romain.monchaux@ensta-paris.fr::35bf86c0-5e62-4ea9-ae93-938bac924510" providerId="AD" clId="Web-{C75BC652-1B65-4E23-BC89-5A604563BCB8}" dt="2020-11-04T08:53:48.167" v="962" actId="20577"/>
          <ac:spMkLst>
            <pc:docMk/>
            <pc:sldMk cId="2446220655" sldId="262"/>
            <ac:spMk id="4" creationId="{58EA92B4-1847-4AB9-8828-3CC2E971EE98}"/>
          </ac:spMkLst>
        </pc:spChg>
        <pc:spChg chg="mod">
          <ac:chgData name="Monchaux Romain" userId="S::romain.monchaux@ensta-paris.fr::35bf86c0-5e62-4ea9-ae93-938bac924510" providerId="AD" clId="Web-{C75BC652-1B65-4E23-BC89-5A604563BCB8}" dt="2020-11-04T08:52:53.057" v="951" actId="20577"/>
          <ac:spMkLst>
            <pc:docMk/>
            <pc:sldMk cId="2446220655" sldId="262"/>
            <ac:spMk id="6" creationId="{7F1B4921-307A-461B-A367-AAD7520BE5AB}"/>
          </ac:spMkLst>
        </pc:spChg>
      </pc:sldChg>
      <pc:sldChg chg="add del replId">
        <pc:chgData name="Monchaux Romain" userId="S::romain.monchaux@ensta-paris.fr::35bf86c0-5e62-4ea9-ae93-938bac924510" providerId="AD" clId="Web-{C75BC652-1B65-4E23-BC89-5A604563BCB8}" dt="2020-11-04T08:53:18.057" v="955"/>
        <pc:sldMkLst>
          <pc:docMk/>
          <pc:sldMk cId="3258281320" sldId="263"/>
        </pc:sldMkLst>
      </pc:sldChg>
      <pc:sldMasterChg chg="modSp del mod setBg delSldLayout modSldLayout">
        <pc:chgData name="Monchaux Romain" userId="S::romain.monchaux@ensta-paris.fr::35bf86c0-5e62-4ea9-ae93-938bac924510" providerId="AD" clId="Web-{C75BC652-1B65-4E23-BC89-5A604563BCB8}" dt="2020-11-04T07:48:53.886" v="153"/>
        <pc:sldMasterMkLst>
          <pc:docMk/>
          <pc:sldMasterMk cId="3071127875" sldId="2147483648"/>
        </pc:sldMasterMkLst>
        <pc:spChg chg="mod">
          <ac:chgData name="Monchaux Romain" userId="S::romain.monchaux@ensta-paris.fr::35bf86c0-5e62-4ea9-ae93-938bac924510" providerId="AD" clId="Web-{C75BC652-1B65-4E23-BC89-5A604563BCB8}" dt="2020-11-04T07:43:52.343" v="1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Monchaux Romain" userId="S::romain.monchaux@ensta-paris.fr::35bf86c0-5e62-4ea9-ae93-938bac924510" providerId="AD" clId="Web-{C75BC652-1B65-4E23-BC89-5A604563BCB8}" dt="2020-11-04T07:43:52.343" v="1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Monchaux Romain" userId="S::romain.monchaux@ensta-paris.fr::35bf86c0-5e62-4ea9-ae93-938bac924510" providerId="AD" clId="Web-{C75BC652-1B65-4E23-BC89-5A604563BCB8}" dt="2020-11-04T07:43:52.343" v="1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Monchaux Romain" userId="S::romain.monchaux@ensta-paris.fr::35bf86c0-5e62-4ea9-ae93-938bac924510" providerId="AD" clId="Web-{C75BC652-1B65-4E23-BC89-5A604563BCB8}" dt="2020-11-04T07:43:52.343" v="1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Monchaux Romain" userId="S::romain.monchaux@ensta-paris.fr::35bf86c0-5e62-4ea9-ae93-938bac924510" providerId="AD" clId="Web-{C75BC652-1B65-4E23-BC89-5A604563BCB8}" dt="2020-11-04T07:43:52.343" v="1"/>
          <ac:spMkLst>
            <pc:docMk/>
            <pc:sldMasterMk cId="3071127875" sldId="2147483648"/>
            <ac:spMk id="6" creationId="{00000000-0000-0000-0000-000000000000}"/>
          </ac:spMkLst>
        </pc:spChg>
        <pc:sldLayoutChg chg="modSp 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3841795644" sldId="2147483650"/>
          </pc:sldLayoutMkLst>
        </pc:sldLayoutChg>
        <pc:sldLayoutChg chg="modSp 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 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 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4040201302" sldId="2147483655"/>
          </pc:sldLayoutMkLst>
        </pc:sldLayoutChg>
        <pc:sldLayoutChg chg="modSp 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 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4172787210" sldId="2147483658"/>
          </pc:sldLayoutMkLst>
        </pc:sldLayoutChg>
        <pc:sldLayoutChg chg="modSp del mod">
          <pc:chgData name="Monchaux Romain" userId="S::romain.monchaux@ensta-paris.fr::35bf86c0-5e62-4ea9-ae93-938bac924510" providerId="AD" clId="Web-{C75BC652-1B65-4E23-BC89-5A604563BCB8}" dt="2020-11-04T07:48:53.886" v="153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Monchaux Romain" userId="S::romain.monchaux@ensta-paris.fr::35bf86c0-5e62-4ea9-ae93-938bac924510" providerId="AD" clId="Web-{C75BC652-1B65-4E23-BC89-5A604563BCB8}" dt="2020-11-04T07:43:52.343" v="1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  <pc:sldMasterChg chg="add del addSldLayout delSldLayout modSldLayout">
        <pc:chgData name="Monchaux Romain" userId="S::romain.monchaux@ensta-paris.fr::35bf86c0-5e62-4ea9-ae93-938bac924510" providerId="AD" clId="Web-{C75BC652-1B65-4E23-BC89-5A604563BCB8}" dt="2020-11-04T07:48:58.636" v="154"/>
        <pc:sldMasterMkLst>
          <pc:docMk/>
          <pc:sldMasterMk cId="292624543" sldId="2147483660"/>
        </pc:sldMasterMkLst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1479194600" sldId="2147483661"/>
          </pc:sldLayoutMkLst>
        </pc:sldLayoutChg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3714523734" sldId="2147483662"/>
          </pc:sldLayoutMkLst>
        </pc:sldLayoutChg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54441803" sldId="2147483663"/>
          </pc:sldLayoutMkLst>
        </pc:sldLayoutChg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4033311846" sldId="2147483664"/>
          </pc:sldLayoutMkLst>
        </pc:sldLayoutChg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3726657668" sldId="2147483665"/>
          </pc:sldLayoutMkLst>
        </pc:sldLayoutChg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3443265297" sldId="2147483666"/>
          </pc:sldLayoutMkLst>
        </pc:sldLayoutChg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2649952380" sldId="2147483667"/>
          </pc:sldLayoutMkLst>
        </pc:sldLayoutChg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2645787940" sldId="2147483668"/>
          </pc:sldLayoutMkLst>
        </pc:sldLayoutChg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3050518128" sldId="2147483669"/>
          </pc:sldLayoutMkLst>
        </pc:sldLayoutChg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4233653112" sldId="2147483670"/>
          </pc:sldLayoutMkLst>
        </pc:sldLayoutChg>
        <pc:sldLayoutChg chg="add del mod replId">
          <pc:chgData name="Monchaux Romain" userId="S::romain.monchaux@ensta-paris.fr::35bf86c0-5e62-4ea9-ae93-938bac924510" providerId="AD" clId="Web-{C75BC652-1B65-4E23-BC89-5A604563BCB8}" dt="2020-11-04T07:48:58.636" v="154"/>
          <pc:sldLayoutMkLst>
            <pc:docMk/>
            <pc:sldMasterMk cId="292624543" sldId="2147483660"/>
            <pc:sldLayoutMk cId="4182265941" sldId="2147483671"/>
          </pc:sldLayoutMkLst>
        </pc:sldLayoutChg>
      </pc:sldMasterChg>
      <pc:sldMasterChg chg="modSp add mod addSldLayout modSldLayout">
        <pc:chgData name="Monchaux Romain" userId="S::romain.monchaux@ensta-paris.fr::35bf86c0-5e62-4ea9-ae93-938bac924510" providerId="AD" clId="Web-{C75BC652-1B65-4E23-BC89-5A604563BCB8}" dt="2020-11-04T07:58:13.681" v="301"/>
        <pc:sldMasterMkLst>
          <pc:docMk/>
          <pc:sldMasterMk cId="1029150330" sldId="2147483672"/>
        </pc:sldMasterMkLst>
        <pc:spChg chg="mod">
          <ac:chgData name="Monchaux Romain" userId="S::romain.monchaux@ensta-paris.fr::35bf86c0-5e62-4ea9-ae93-938bac924510" providerId="AD" clId="Web-{C75BC652-1B65-4E23-BC89-5A604563BCB8}" dt="2020-11-04T07:58:02.665" v="300"/>
          <ac:spMkLst>
            <pc:docMk/>
            <pc:sldMasterMk cId="1029150330" sldId="2147483672"/>
            <ac:spMk id="5" creationId="{00000000-0000-0000-0000-000000000000}"/>
          </ac:spMkLst>
        </pc:sp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3852438779" sldId="2147483673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3852438779" sldId="2147483673"/>
              <ac:spMk id="5" creationId="{00000000-0000-0000-0000-000000000000}"/>
            </ac:spMkLst>
          </pc:spChg>
        </pc:sldLayout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44265483" sldId="2147483674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44265483" sldId="2147483674"/>
              <ac:spMk id="5" creationId="{00000000-0000-0000-0000-000000000000}"/>
            </ac:spMkLst>
          </pc:spChg>
        </pc:sldLayout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2679981381" sldId="2147483675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2679981381" sldId="2147483675"/>
              <ac:spMk id="5" creationId="{00000000-0000-0000-0000-000000000000}"/>
            </ac:spMkLst>
          </pc:spChg>
        </pc:sldLayout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229805848" sldId="2147483676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229805848" sldId="2147483676"/>
              <ac:spMk id="6" creationId="{00000000-0000-0000-0000-000000000000}"/>
            </ac:spMkLst>
          </pc:spChg>
        </pc:sldLayout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1011212870" sldId="2147483677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1011212870" sldId="2147483677"/>
              <ac:spMk id="8" creationId="{00000000-0000-0000-0000-000000000000}"/>
            </ac:spMkLst>
          </pc:spChg>
        </pc:sldLayout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1835707541" sldId="2147483678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1835707541" sldId="2147483678"/>
              <ac:spMk id="4" creationId="{00000000-0000-0000-0000-000000000000}"/>
            </ac:spMkLst>
          </pc:spChg>
        </pc:sldLayout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283156956" sldId="2147483679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283156956" sldId="2147483679"/>
              <ac:spMk id="3" creationId="{00000000-0000-0000-0000-000000000000}"/>
            </ac:spMkLst>
          </pc:spChg>
        </pc:sldLayout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190574992" sldId="2147483680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190574992" sldId="2147483680"/>
              <ac:spMk id="6" creationId="{00000000-0000-0000-0000-000000000000}"/>
            </ac:spMkLst>
          </pc:spChg>
        </pc:sldLayout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2195481348" sldId="2147483681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2195481348" sldId="2147483681"/>
              <ac:spMk id="6" creationId="{00000000-0000-0000-0000-000000000000}"/>
            </ac:spMkLst>
          </pc:spChg>
        </pc:sldLayout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2027477115" sldId="2147483682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2027477115" sldId="2147483682"/>
              <ac:spMk id="5" creationId="{00000000-0000-0000-0000-000000000000}"/>
            </ac:spMkLst>
          </pc:spChg>
        </pc:sldLayoutChg>
        <pc:sldLayoutChg chg="modSp add mod replId">
          <pc:chgData name="Monchaux Romain" userId="S::romain.monchaux@ensta-paris.fr::35bf86c0-5e62-4ea9-ae93-938bac924510" providerId="AD" clId="Web-{C75BC652-1B65-4E23-BC89-5A604563BCB8}" dt="2020-11-04T07:58:13.681" v="301"/>
          <pc:sldLayoutMkLst>
            <pc:docMk/>
            <pc:sldMasterMk cId="1029150330" sldId="2147483672"/>
            <pc:sldLayoutMk cId="505811394" sldId="2147483683"/>
          </pc:sldLayoutMkLst>
          <pc:spChg chg="mod">
            <ac:chgData name="Monchaux Romain" userId="S::romain.monchaux@ensta-paris.fr::35bf86c0-5e62-4ea9-ae93-938bac924510" providerId="AD" clId="Web-{C75BC652-1B65-4E23-BC89-5A604563BCB8}" dt="2020-11-04T07:58:02.665" v="300"/>
            <ac:spMkLst>
              <pc:docMk/>
              <pc:sldMasterMk cId="1029150330" sldId="2147483672"/>
              <pc:sldLayoutMk cId="505811394" sldId="2147483683"/>
              <ac:spMk id="5" creationId="{00000000-0000-0000-0000-000000000000}"/>
            </ac:spMkLst>
          </pc:spChg>
        </pc:sldLayoutChg>
      </pc:sldMasterChg>
    </pc:docChg>
  </pc:docChgLst>
  <pc:docChgLst>
    <pc:chgData name="Monchaux Romain" userId="S::romain.monchaux@ensta-paris.fr::35bf86c0-5e62-4ea9-ae93-938bac924510" providerId="AD" clId="Web-{886E1D07-E314-4D2B-A337-A52BAE2022E1}"/>
    <pc:docChg chg="modSld">
      <pc:chgData name="Monchaux Romain" userId="S::romain.monchaux@ensta-paris.fr::35bf86c0-5e62-4ea9-ae93-938bac924510" providerId="AD" clId="Web-{886E1D07-E314-4D2B-A337-A52BAE2022E1}" dt="2020-11-02T15:57:06.652" v="743" actId="20577"/>
      <pc:docMkLst>
        <pc:docMk/>
      </pc:docMkLst>
      <pc:sldChg chg="addSp modSp">
        <pc:chgData name="Monchaux Romain" userId="S::romain.monchaux@ensta-paris.fr::35bf86c0-5e62-4ea9-ae93-938bac924510" providerId="AD" clId="Web-{886E1D07-E314-4D2B-A337-A52BAE2022E1}" dt="2020-11-02T15:57:06.652" v="742" actId="20577"/>
        <pc:sldMkLst>
          <pc:docMk/>
          <pc:sldMk cId="3784089036" sldId="256"/>
        </pc:sldMkLst>
        <pc:spChg chg="add mod">
          <ac:chgData name="Monchaux Romain" userId="S::romain.monchaux@ensta-paris.fr::35bf86c0-5e62-4ea9-ae93-938bac924510" providerId="AD" clId="Web-{886E1D07-E314-4D2B-A337-A52BAE2022E1}" dt="2020-11-02T15:47:11.914" v="265" actId="20577"/>
          <ac:spMkLst>
            <pc:docMk/>
            <pc:sldMk cId="3784089036" sldId="256"/>
            <ac:spMk id="2" creationId="{C257C331-5384-4B55-B14A-1C4EA8D2D119}"/>
          </ac:spMkLst>
        </pc:spChg>
        <pc:spChg chg="add mod">
          <ac:chgData name="Monchaux Romain" userId="S::romain.monchaux@ensta-paris.fr::35bf86c0-5e62-4ea9-ae93-938bac924510" providerId="AD" clId="Web-{886E1D07-E314-4D2B-A337-A52BAE2022E1}" dt="2020-11-02T15:57:06.652" v="742" actId="20577"/>
          <ac:spMkLst>
            <pc:docMk/>
            <pc:sldMk cId="3784089036" sldId="256"/>
            <ac:spMk id="3" creationId="{40481D8D-3A6B-49EF-8B64-08FE467F3597}"/>
          </ac:spMkLst>
        </pc:spChg>
      </pc:sldChg>
    </pc:docChg>
  </pc:docChgLst>
  <pc:docChgLst>
    <pc:chgData name="Monchaux Romain" userId="S::romain.monchaux@ensta-paris.fr::35bf86c0-5e62-4ea9-ae93-938bac924510" providerId="AD" clId="Web-{86A8A3B3-209E-4EFC-B85E-A45DEDC1F694}"/>
    <pc:docChg chg="addSld delSld modSld sldOrd">
      <pc:chgData name="Monchaux Romain" userId="S::romain.monchaux@ensta-paris.fr::35bf86c0-5e62-4ea9-ae93-938bac924510" providerId="AD" clId="Web-{86A8A3B3-209E-4EFC-B85E-A45DEDC1F694}" dt="2020-11-04T09:44:23.669" v="167"/>
      <pc:docMkLst>
        <pc:docMk/>
      </pc:docMkLst>
      <pc:sldChg chg="addSp delSp modSp">
        <pc:chgData name="Monchaux Romain" userId="S::romain.monchaux@ensta-paris.fr::35bf86c0-5e62-4ea9-ae93-938bac924510" providerId="AD" clId="Web-{86A8A3B3-209E-4EFC-B85E-A45DEDC1F694}" dt="2020-11-04T09:41:20.493" v="166"/>
        <pc:sldMkLst>
          <pc:docMk/>
          <pc:sldMk cId="3784089036" sldId="256"/>
        </pc:sldMkLst>
        <pc:spChg chg="mod">
          <ac:chgData name="Monchaux Romain" userId="S::romain.monchaux@ensta-paris.fr::35bf86c0-5e62-4ea9-ae93-938bac924510" providerId="AD" clId="Web-{86A8A3B3-209E-4EFC-B85E-A45DEDC1F694}" dt="2020-11-04T09:39:09.349" v="148" actId="1076"/>
          <ac:spMkLst>
            <pc:docMk/>
            <pc:sldMk cId="3784089036" sldId="256"/>
            <ac:spMk id="3" creationId="{40481D8D-3A6B-49EF-8B64-08FE467F3597}"/>
          </ac:spMkLst>
        </pc:spChg>
        <pc:spChg chg="mod">
          <ac:chgData name="Monchaux Romain" userId="S::romain.monchaux@ensta-paris.fr::35bf86c0-5e62-4ea9-ae93-938bac924510" providerId="AD" clId="Web-{86A8A3B3-209E-4EFC-B85E-A45DEDC1F694}" dt="2020-11-04T09:40:53.523" v="160" actId="20577"/>
          <ac:spMkLst>
            <pc:docMk/>
            <pc:sldMk cId="3784089036" sldId="256"/>
            <ac:spMk id="6" creationId="{7F1B4921-307A-461B-A367-AAD7520BE5AB}"/>
          </ac:spMkLst>
        </pc:spChg>
        <pc:picChg chg="add del mod">
          <ac:chgData name="Monchaux Romain" userId="S::romain.monchaux@ensta-paris.fr::35bf86c0-5e62-4ea9-ae93-938bac924510" providerId="AD" clId="Web-{86A8A3B3-209E-4EFC-B85E-A45DEDC1F694}" dt="2020-11-04T09:41:01.930" v="164"/>
          <ac:picMkLst>
            <pc:docMk/>
            <pc:sldMk cId="3784089036" sldId="256"/>
            <ac:picMk id="2" creationId="{813BD487-B1CC-4CA5-891D-BA90420CFA31}"/>
          </ac:picMkLst>
        </pc:picChg>
        <pc:picChg chg="add del mod">
          <ac:chgData name="Monchaux Romain" userId="S::romain.monchaux@ensta-paris.fr::35bf86c0-5e62-4ea9-ae93-938bac924510" providerId="AD" clId="Web-{86A8A3B3-209E-4EFC-B85E-A45DEDC1F694}" dt="2020-11-04T09:41:20.493" v="166"/>
          <ac:picMkLst>
            <pc:docMk/>
            <pc:sldMk cId="3784089036" sldId="256"/>
            <ac:picMk id="4" creationId="{F7F28AF2-CB1A-49AD-AD89-F140CF97C719}"/>
          </ac:picMkLst>
        </pc:picChg>
      </pc:sldChg>
      <pc:sldChg chg="modSp">
        <pc:chgData name="Monchaux Romain" userId="S::romain.monchaux@ensta-paris.fr::35bf86c0-5e62-4ea9-ae93-938bac924510" providerId="AD" clId="Web-{86A8A3B3-209E-4EFC-B85E-A45DEDC1F694}" dt="2020-11-04T09:38:48.724" v="145" actId="20577"/>
        <pc:sldMkLst>
          <pc:docMk/>
          <pc:sldMk cId="1961146026" sldId="258"/>
        </pc:sldMkLst>
        <pc:spChg chg="mod">
          <ac:chgData name="Monchaux Romain" userId="S::romain.monchaux@ensta-paris.fr::35bf86c0-5e62-4ea9-ae93-938bac924510" providerId="AD" clId="Web-{86A8A3B3-209E-4EFC-B85E-A45DEDC1F694}" dt="2020-11-04T09:38:48.724" v="145" actId="20577"/>
          <ac:spMkLst>
            <pc:docMk/>
            <pc:sldMk cId="1961146026" sldId="258"/>
            <ac:spMk id="2" creationId="{E0CC959F-B4AA-4CD0-8EE7-10A2D748BBA0}"/>
          </ac:spMkLst>
        </pc:spChg>
      </pc:sldChg>
      <pc:sldChg chg="new del ord">
        <pc:chgData name="Monchaux Romain" userId="S::romain.monchaux@ensta-paris.fr::35bf86c0-5e62-4ea9-ae93-938bac924510" providerId="AD" clId="Web-{86A8A3B3-209E-4EFC-B85E-A45DEDC1F694}" dt="2020-11-04T09:40:42.976" v="151"/>
        <pc:sldMkLst>
          <pc:docMk/>
          <pc:sldMk cId="274557773" sldId="263"/>
        </pc:sldMkLst>
      </pc:sldChg>
      <pc:sldChg chg="add del replId">
        <pc:chgData name="Monchaux Romain" userId="S::romain.monchaux@ensta-paris.fr::35bf86c0-5e62-4ea9-ae93-938bac924510" providerId="AD" clId="Web-{86A8A3B3-209E-4EFC-B85E-A45DEDC1F694}" dt="2020-11-04T09:44:23.669" v="167"/>
        <pc:sldMkLst>
          <pc:docMk/>
          <pc:sldMk cId="987436347" sldId="263"/>
        </pc:sldMkLst>
      </pc:sldChg>
      <pc:sldChg chg="add replId">
        <pc:chgData name="Monchaux Romain" userId="S::romain.monchaux@ensta-paris.fr::35bf86c0-5e62-4ea9-ae93-938bac924510" providerId="AD" clId="Web-{86A8A3B3-209E-4EFC-B85E-A45DEDC1F694}" dt="2020-11-04T09:40:46.539" v="153"/>
        <pc:sldMkLst>
          <pc:docMk/>
          <pc:sldMk cId="2347936402" sldId="264"/>
        </pc:sldMkLst>
      </pc:sldChg>
    </pc:docChg>
  </pc:docChgLst>
  <pc:docChgLst>
    <pc:chgData name="Monchaux Romain" userId="S::romain.monchaux@ensta-paris.fr::35bf86c0-5e62-4ea9-ae93-938bac924510" providerId="AD" clId="Web-{FCE70EB4-1510-4267-A82B-1755730C2B03}"/>
    <pc:docChg chg="delSld modSld">
      <pc:chgData name="Monchaux Romain" userId="S::romain.monchaux@ensta-paris.fr::35bf86c0-5e62-4ea9-ae93-938bac924510" providerId="AD" clId="Web-{FCE70EB4-1510-4267-A82B-1755730C2B03}" dt="2020-11-04T09:48:40.255" v="35"/>
      <pc:docMkLst>
        <pc:docMk/>
      </pc:docMkLst>
      <pc:sldChg chg="addSp delSp modSp">
        <pc:chgData name="Monchaux Romain" userId="S::romain.monchaux@ensta-paris.fr::35bf86c0-5e62-4ea9-ae93-938bac924510" providerId="AD" clId="Web-{FCE70EB4-1510-4267-A82B-1755730C2B03}" dt="2020-11-04T09:48:31.301" v="33" actId="20577"/>
        <pc:sldMkLst>
          <pc:docMk/>
          <pc:sldMk cId="3784089036" sldId="256"/>
        </pc:sldMkLst>
        <pc:spChg chg="del">
          <ac:chgData name="Monchaux Romain" userId="S::romain.monchaux@ensta-paris.fr::35bf86c0-5e62-4ea9-ae93-938bac924510" providerId="AD" clId="Web-{FCE70EB4-1510-4267-A82B-1755730C2B03}" dt="2020-11-04T09:47:54.754" v="16"/>
          <ac:spMkLst>
            <pc:docMk/>
            <pc:sldMk cId="3784089036" sldId="256"/>
            <ac:spMk id="3" creationId="{40481D8D-3A6B-49EF-8B64-08FE467F3597}"/>
          </ac:spMkLst>
        </pc:spChg>
        <pc:spChg chg="add">
          <ac:chgData name="Monchaux Romain" userId="S::romain.monchaux@ensta-paris.fr::35bf86c0-5e62-4ea9-ae93-938bac924510" providerId="AD" clId="Web-{FCE70EB4-1510-4267-A82B-1755730C2B03}" dt="2020-11-04T09:47:46.379" v="2"/>
          <ac:spMkLst>
            <pc:docMk/>
            <pc:sldMk cId="3784089036" sldId="256"/>
            <ac:spMk id="12" creationId="{0F0C2192-F272-488A-918C-2B827BBFE43A}"/>
          </ac:spMkLst>
        </pc:spChg>
        <pc:spChg chg="add">
          <ac:chgData name="Monchaux Romain" userId="S::romain.monchaux@ensta-paris.fr::35bf86c0-5e62-4ea9-ae93-938bac924510" providerId="AD" clId="Web-{FCE70EB4-1510-4267-A82B-1755730C2B03}" dt="2020-11-04T09:47:46.394" v="3"/>
          <ac:spMkLst>
            <pc:docMk/>
            <pc:sldMk cId="3784089036" sldId="256"/>
            <ac:spMk id="14" creationId="{95CA2457-5631-405B-B246-CD32318FF894}"/>
          </ac:spMkLst>
        </pc:spChg>
        <pc:spChg chg="add">
          <ac:chgData name="Monchaux Romain" userId="S::romain.monchaux@ensta-paris.fr::35bf86c0-5e62-4ea9-ae93-938bac924510" providerId="AD" clId="Web-{FCE70EB4-1510-4267-A82B-1755730C2B03}" dt="2020-11-04T09:47:46.425" v="5"/>
          <ac:spMkLst>
            <pc:docMk/>
            <pc:sldMk cId="3784089036" sldId="256"/>
            <ac:spMk id="18" creationId="{826B7C67-494E-426E-94C4-5549CB0098D8}"/>
          </ac:spMkLst>
        </pc:spChg>
        <pc:spChg chg="add">
          <ac:chgData name="Monchaux Romain" userId="S::romain.monchaux@ensta-paris.fr::35bf86c0-5e62-4ea9-ae93-938bac924510" providerId="AD" clId="Web-{FCE70EB4-1510-4267-A82B-1755730C2B03}" dt="2020-11-04T09:47:46.441" v="6"/>
          <ac:spMkLst>
            <pc:docMk/>
            <pc:sldMk cId="3784089036" sldId="256"/>
            <ac:spMk id="20" creationId="{59BD19A2-82C3-47D4-AB9D-61C60E226690}"/>
          </ac:spMkLst>
        </pc:spChg>
        <pc:spChg chg="add">
          <ac:chgData name="Monchaux Romain" userId="S::romain.monchaux@ensta-paris.fr::35bf86c0-5e62-4ea9-ae93-938bac924510" providerId="AD" clId="Web-{FCE70EB4-1510-4267-A82B-1755730C2B03}" dt="2020-11-04T09:47:46.441" v="7"/>
          <ac:spMkLst>
            <pc:docMk/>
            <pc:sldMk cId="3784089036" sldId="256"/>
            <ac:spMk id="22" creationId="{581E6B3C-F1EF-414F-9247-38946D34B1B5}"/>
          </ac:spMkLst>
        </pc:spChg>
        <pc:spChg chg="add">
          <ac:chgData name="Monchaux Romain" userId="S::romain.monchaux@ensta-paris.fr::35bf86c0-5e62-4ea9-ae93-938bac924510" providerId="AD" clId="Web-{FCE70EB4-1510-4267-A82B-1755730C2B03}" dt="2020-11-04T09:47:46.457" v="8"/>
          <ac:spMkLst>
            <pc:docMk/>
            <pc:sldMk cId="3784089036" sldId="256"/>
            <ac:spMk id="24" creationId="{28CCB015-BD5E-4989-8BB4-C8DA26442BE7}"/>
          </ac:spMkLst>
        </pc:spChg>
        <pc:spChg chg="add">
          <ac:chgData name="Monchaux Romain" userId="S::romain.monchaux@ensta-paris.fr::35bf86c0-5e62-4ea9-ae93-938bac924510" providerId="AD" clId="Web-{FCE70EB4-1510-4267-A82B-1755730C2B03}" dt="2020-11-04T09:47:46.472" v="9"/>
          <ac:spMkLst>
            <pc:docMk/>
            <pc:sldMk cId="3784089036" sldId="256"/>
            <ac:spMk id="26" creationId="{78B11DBD-7F58-4416-8168-19C74ED004F0}"/>
          </ac:spMkLst>
        </pc:spChg>
        <pc:spChg chg="add mod">
          <ac:chgData name="Monchaux Romain" userId="S::romain.monchaux@ensta-paris.fr::35bf86c0-5e62-4ea9-ae93-938bac924510" providerId="AD" clId="Web-{FCE70EB4-1510-4267-A82B-1755730C2B03}" dt="2020-11-04T09:48:31.301" v="33" actId="20577"/>
          <ac:spMkLst>
            <pc:docMk/>
            <pc:sldMk cId="3784089036" sldId="256"/>
            <ac:spMk id="36" creationId="{749BA8E4-397D-4BF4-B558-4C3128A01345}"/>
          </ac:spMkLst>
        </pc:spChg>
        <pc:grpChg chg="add">
          <ac:chgData name="Monchaux Romain" userId="S::romain.monchaux@ensta-paris.fr::35bf86c0-5e62-4ea9-ae93-938bac924510" providerId="AD" clId="Web-{FCE70EB4-1510-4267-A82B-1755730C2B03}" dt="2020-11-04T09:47:46.347" v="0"/>
          <ac:grpSpMkLst>
            <pc:docMk/>
            <pc:sldMk cId="3784089036" sldId="256"/>
            <ac:grpSpMk id="2" creationId="{528B1B4E-E434-4290-AE01-AF466FBA52F0}"/>
          </ac:grpSpMkLst>
        </pc:grpChg>
        <pc:picChg chg="add">
          <ac:chgData name="Monchaux Romain" userId="S::romain.monchaux@ensta-paris.fr::35bf86c0-5e62-4ea9-ae93-938bac924510" providerId="AD" clId="Web-{FCE70EB4-1510-4267-A82B-1755730C2B03}" dt="2020-11-04T09:47:46.379" v="1"/>
          <ac:picMkLst>
            <pc:docMk/>
            <pc:sldMk cId="3784089036" sldId="256"/>
            <ac:picMk id="4" creationId="{35114D7D-1341-4FAB-8F4F-B358FE90CB02}"/>
          </ac:picMkLst>
        </pc:picChg>
        <pc:picChg chg="add">
          <ac:chgData name="Monchaux Romain" userId="S::romain.monchaux@ensta-paris.fr::35bf86c0-5e62-4ea9-ae93-938bac924510" providerId="AD" clId="Web-{FCE70EB4-1510-4267-A82B-1755730C2B03}" dt="2020-11-04T09:47:46.425" v="4"/>
          <ac:picMkLst>
            <pc:docMk/>
            <pc:sldMk cId="3784089036" sldId="256"/>
            <ac:picMk id="16" creationId="{922FCF93-7421-475C-95C4-6786995F6D83}"/>
          </ac:picMkLst>
        </pc:picChg>
        <pc:picChg chg="add">
          <ac:chgData name="Monchaux Romain" userId="S::romain.monchaux@ensta-paris.fr::35bf86c0-5e62-4ea9-ae93-938bac924510" providerId="AD" clId="Web-{FCE70EB4-1510-4267-A82B-1755730C2B03}" dt="2020-11-04T09:47:46.488" v="10"/>
          <ac:picMkLst>
            <pc:docMk/>
            <pc:sldMk cId="3784089036" sldId="256"/>
            <ac:picMk id="28" creationId="{985773FA-0241-479D-A54D-9FC66D39988E}"/>
          </ac:picMkLst>
        </pc:picChg>
        <pc:picChg chg="add">
          <ac:chgData name="Monchaux Romain" userId="S::romain.monchaux@ensta-paris.fr::35bf86c0-5e62-4ea9-ae93-938bac924510" providerId="AD" clId="Web-{FCE70EB4-1510-4267-A82B-1755730C2B03}" dt="2020-11-04T09:47:46.504" v="11"/>
          <ac:picMkLst>
            <pc:docMk/>
            <pc:sldMk cId="3784089036" sldId="256"/>
            <ac:picMk id="30" creationId="{DE9C7F31-29C3-4F65-961A-CC9165284144}"/>
          </ac:picMkLst>
        </pc:picChg>
        <pc:picChg chg="add">
          <ac:chgData name="Monchaux Romain" userId="S::romain.monchaux@ensta-paris.fr::35bf86c0-5e62-4ea9-ae93-938bac924510" providerId="AD" clId="Web-{FCE70EB4-1510-4267-A82B-1755730C2B03}" dt="2020-11-04T09:47:46.519" v="12"/>
          <ac:picMkLst>
            <pc:docMk/>
            <pc:sldMk cId="3784089036" sldId="256"/>
            <ac:picMk id="32" creationId="{6FB68389-8A01-40D5-AA75-4E6DBEA9DD6C}"/>
          </ac:picMkLst>
        </pc:picChg>
        <pc:picChg chg="add">
          <ac:chgData name="Monchaux Romain" userId="S::romain.monchaux@ensta-paris.fr::35bf86c0-5e62-4ea9-ae93-938bac924510" providerId="AD" clId="Web-{FCE70EB4-1510-4267-A82B-1755730C2B03}" dt="2020-11-04T09:47:46.597" v="13"/>
          <ac:picMkLst>
            <pc:docMk/>
            <pc:sldMk cId="3784089036" sldId="256"/>
            <ac:picMk id="34" creationId="{0D1406F9-3D74-4AF0-91B3-EC4609B5EA46}"/>
          </ac:picMkLst>
        </pc:picChg>
        <pc:cxnChg chg="add mod">
          <ac:chgData name="Monchaux Romain" userId="S::romain.monchaux@ensta-paris.fr::35bf86c0-5e62-4ea9-ae93-938bac924510" providerId="AD" clId="Web-{FCE70EB4-1510-4267-A82B-1755730C2B03}" dt="2020-11-04T09:48:09.660" v="18"/>
          <ac:cxnSpMkLst>
            <pc:docMk/>
            <pc:sldMk cId="3784089036" sldId="256"/>
            <ac:cxnSpMk id="38" creationId="{240008C1-61C0-4FD0-BE8E-BF59C91A277F}"/>
          </ac:cxnSpMkLst>
        </pc:cxnChg>
      </pc:sldChg>
      <pc:sldChg chg="del">
        <pc:chgData name="Monchaux Romain" userId="S::romain.monchaux@ensta-paris.fr::35bf86c0-5e62-4ea9-ae93-938bac924510" providerId="AD" clId="Web-{FCE70EB4-1510-4267-A82B-1755730C2B03}" dt="2020-11-04T09:48:40.255" v="35"/>
        <pc:sldMkLst>
          <pc:docMk/>
          <pc:sldMk cId="385460252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674620" cy="457200"/>
          </a:xfrm>
          <a:prstGeom prst="rect">
            <a:avLst/>
          </a:prstGeom>
        </p:spPr>
        <p:txBody>
          <a:bodyPr vert="horz" lIns="87513" tIns="43757" rIns="87513" bIns="43757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96152" y="1"/>
            <a:ext cx="2674620" cy="457200"/>
          </a:xfrm>
          <a:prstGeom prst="rect">
            <a:avLst/>
          </a:prstGeom>
        </p:spPr>
        <p:txBody>
          <a:bodyPr vert="horz" lIns="87513" tIns="43757" rIns="87513" bIns="43757" rtlCol="0"/>
          <a:lstStyle>
            <a:lvl1pPr algn="r">
              <a:defRPr sz="1100"/>
            </a:lvl1pPr>
          </a:lstStyle>
          <a:p>
            <a:fld id="{D3EA7FDC-FDC8-45C4-B521-92F1EF3C697D}" type="datetimeFigureOut">
              <a:rPr lang="fr-FR" smtClean="0"/>
              <a:pPr/>
              <a:t>30/11/2020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01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13" tIns="43757" rIns="87513" bIns="43757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vert="horz" lIns="87513" tIns="43757" rIns="87513" bIns="437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674620" cy="457200"/>
          </a:xfrm>
          <a:prstGeom prst="rect">
            <a:avLst/>
          </a:prstGeom>
        </p:spPr>
        <p:txBody>
          <a:bodyPr vert="horz" lIns="87513" tIns="43757" rIns="87513" bIns="43757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96152" y="8685214"/>
            <a:ext cx="2674620" cy="457200"/>
          </a:xfrm>
          <a:prstGeom prst="rect">
            <a:avLst/>
          </a:prstGeom>
        </p:spPr>
        <p:txBody>
          <a:bodyPr vert="horz" lIns="87513" tIns="43757" rIns="87513" bIns="43757" rtlCol="0" anchor="b"/>
          <a:lstStyle>
            <a:lvl1pPr algn="r">
              <a:defRPr sz="1100"/>
            </a:lvl1pPr>
          </a:lstStyle>
          <a:p>
            <a:fld id="{B67577DB-2095-49F5-8CFE-39C10ACC9DC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515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56365" indent="-252448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09792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13710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17626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21543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25461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9377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33294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6B3BC-05B3-4460-BB2A-94E71D452D54}" type="slidenum">
              <a:rPr lang="fr-FR" smtClean="0"/>
              <a:pPr eaLnBrk="1" hangingPunct="1"/>
              <a:t>21</a:t>
            </a:fld>
            <a:endParaRPr lang="fr-F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685800"/>
            <a:ext cx="4572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2861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515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56365" indent="-252448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09792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13710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17626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21543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25461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9377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33294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DCD66B-7E91-42B0-900C-045E826E4563}" type="slidenum">
              <a:rPr lang="fr-FR" smtClean="0"/>
              <a:pPr eaLnBrk="1" hangingPunct="1"/>
              <a:t>22</a:t>
            </a:fld>
            <a:endParaRPr lang="fr-F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685800"/>
            <a:ext cx="4572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4585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515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56365" indent="-252448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09792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13710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17626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21543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25461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9377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33294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F00FD7-5C07-4840-87D8-9CA10323DF0A}" type="slidenum">
              <a:rPr lang="fr-FR" smtClean="0"/>
              <a:pPr eaLnBrk="1" hangingPunct="1"/>
              <a:t>24</a:t>
            </a:fld>
            <a:endParaRPr lang="fr-F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685800"/>
            <a:ext cx="4572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4692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515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56365" indent="-252448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09792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13710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17626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21543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25461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9377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33294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DE31C6-A206-4925-85B9-A38AFFF5194A}" type="slidenum">
              <a:rPr lang="fr-FR" smtClean="0"/>
              <a:pPr eaLnBrk="1" hangingPunct="1"/>
              <a:t>25</a:t>
            </a:fld>
            <a:endParaRPr lang="fr-F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685800"/>
            <a:ext cx="4572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768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515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56365" indent="-252448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09792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13710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17626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21543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25461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9377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33294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30F928-7BA8-4994-A9CF-B3E253106DD1}" type="slidenum">
              <a:rPr lang="fr-FR" smtClean="0"/>
              <a:pPr eaLnBrk="1" hangingPunct="1"/>
              <a:t>27</a:t>
            </a:fld>
            <a:endParaRPr lang="fr-F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685800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8610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515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56365" indent="-252448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09792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13710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17626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21543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25461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9377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33294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1F6D48-EEF0-450F-8D55-A46A5F136840}" type="slidenum">
              <a:rPr lang="fr-FR" smtClean="0"/>
              <a:pPr eaLnBrk="1" hangingPunct="1"/>
              <a:t>28</a:t>
            </a:fld>
            <a:endParaRPr lang="fr-F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77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515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56365" indent="-252448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09792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13710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17626" indent="-201959" defTabSz="8751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21543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25461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9377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33294" indent="-201959" defTabSz="875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B7CC09-078A-417E-A2B1-0B3146B95C50}" type="slidenum">
              <a:rPr lang="fr-FR" smtClean="0"/>
              <a:pPr eaLnBrk="1" hangingPunct="1"/>
              <a:t>30</a:t>
            </a:fld>
            <a:endParaRPr lang="fr-F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685800"/>
            <a:ext cx="4572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592" y="4342940"/>
            <a:ext cx="4527017" cy="4114587"/>
          </a:xfrm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2553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24387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74771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58113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188913"/>
            <a:ext cx="8229600" cy="593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Master 2 "Dynamique des Fluides et Energétique" - Techniques Expérimentales Avancées, 2019-2020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E2AF-15A3-4F56-A736-6729251449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47014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22F4C0B-D1BA-47F2-BDA4-E3252FF6B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D2D7D6B-FD15-4B2B-967E-6F7F3E099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5D2FDB6-1AF7-4D08-BAC6-B91470255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0A1DC-D983-4375-AC8D-3F234B0CA70A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1983886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4DBD9F2-4315-4F92-AFF0-59638FF00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6FAC9AD-0A8C-409C-B85B-7548E47DE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56A8848-619D-456C-8F29-8B653BD8F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317DA-D2A2-4C0A-9915-7E0B25F1456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119039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98B1A4D-37F3-4A91-B1E9-B744414F8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7A82418-571B-4B0D-A716-B55B9947B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DE7B730-32F6-428D-8A03-48C4C415E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403C1-01EA-4233-938B-F46D7122D00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428573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FC77CCD-A920-4BDF-8965-9364C71AF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D3ED88-2027-4603-9A95-EACD3EF6F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ED7FB8E-4548-4B03-8B19-DBFCD309D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97954-6564-47AD-AB34-0580DC1A67A0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187182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859B751-8DC0-4F6B-9E84-0A7042197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6192EEF-3092-4C14-99F8-7E352A320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B5B51D6-E194-444B-9929-11048E4D7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0314E-BD89-46DF-B6CD-8D2EA2B0D89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565158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26645C8-0A81-4D72-8CCD-6C326DD63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900F100-8852-4402-82CF-CA4785F8D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4ED6642-C886-4104-AE91-91C115FB8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1E6DB-2E9D-46B1-ABA3-C45BABEAFB8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2280423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357814F-6C8B-4B3D-8164-69B8AA0D4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39B2039-E2F7-403F-A0CD-853A06785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2EACE0E-D2A9-43FB-9466-82C6BBCF8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69CD1-D939-4D12-BC7E-31C86F9CDAB7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357741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26548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A668A6E-88C9-4548-8F54-5FDE95C67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C0503CB-47A0-43EF-8699-96EA3AB75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23F2D3C-B9F1-46F2-8D4B-72AA06510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A1A8A-E828-490D-BABC-D23928BBA5D7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182732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6B5A5C-E970-4B1F-B19A-F3723A52F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777CBE3-4C57-434C-BAE4-7A624945E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95DEF86-F789-40BB-8C7C-8793D41CD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902A5-0AA6-4233-9906-B4CB66875CF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358781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4F91C46-665B-460C-B332-63D33BE43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D4712C9-4F27-4C69-962C-FA85875CD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4783084-9D45-470E-ABAE-7481EA7CC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6C4E6-250E-4C99-8EFF-6DB190F533C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1681478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BD8FD5E-4CF0-4F81-A60D-06642AEEE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B419967-47E2-4B12-A0A6-AC300A91F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D9C5C51-70EE-4A15-AE8A-4D01413C8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99CAC-4439-4C72-AE18-64EDD120999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369483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99813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8058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12128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57075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1569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5749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qsdqsdqsd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54813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qsdqsdqsd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915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EBD1D44F-E56E-470B-92BB-2059EADFF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 style du titre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D5E711C2-AC7D-4498-9CBD-C14BFEF8D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59A3EEA-C37A-4771-B791-6720BCB45F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D7BA2AA-EEC3-4C4F-AB32-B53341720A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1028D72-C65A-4DE8-92EE-4C2932A182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CEA63E-92B1-42AD-BC16-FB1DD6044FE4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="" xmlns:a16="http://schemas.microsoft.com/office/drawing/2014/main" id="{E0CC959F-B4AA-4CD0-8EE7-10A2D748B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  <a:cs typeface="Calibri Light"/>
              </a:rPr>
              <a:t>Measurements</a:t>
            </a:r>
            <a:r>
              <a:rPr lang="fr-FR" b="1" dirty="0" smtClean="0">
                <a:solidFill>
                  <a:srgbClr val="C00000"/>
                </a:solidFill>
                <a:cs typeface="Calibri Light"/>
              </a:rPr>
              <a:t/>
            </a:r>
            <a:br>
              <a:rPr lang="fr-FR" b="1" dirty="0" smtClean="0">
                <a:solidFill>
                  <a:srgbClr val="C00000"/>
                </a:solidFill>
                <a:cs typeface="Calibri Light"/>
              </a:rPr>
            </a:br>
            <a:r>
              <a:rPr lang="fr-FR" b="1" dirty="0" smtClean="0">
                <a:solidFill>
                  <a:srgbClr val="C00000"/>
                </a:solidFill>
                <a:cs typeface="Calibri Light"/>
              </a:rPr>
              <a:t>in </a:t>
            </a:r>
            <a:r>
              <a:rPr lang="fr-FR" b="1" dirty="0" err="1" smtClean="0">
                <a:solidFill>
                  <a:srgbClr val="C00000"/>
                </a:solidFill>
                <a:cs typeface="Calibri Light"/>
              </a:rPr>
              <a:t>fluids</a:t>
            </a:r>
            <a:endParaRPr lang="fr-FR" b="1" dirty="0">
              <a:solidFill>
                <a:srgbClr val="C00000"/>
              </a:solidFill>
              <a:cs typeface="Calibri Light"/>
            </a:endParaRPr>
          </a:p>
        </p:txBody>
      </p:sp>
      <p:sp>
        <p:nvSpPr>
          <p:cNvPr id="27" name="Sous-titre 2">
            <a:extLst>
              <a:ext uri="{FF2B5EF4-FFF2-40B4-BE49-F238E27FC236}">
                <a16:creationId xmlns="" xmlns:a16="http://schemas.microsoft.com/office/drawing/2014/main" id="{3DA8373C-84EA-4553-8A40-8D81BCA6F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94968"/>
            <a:ext cx="6858000" cy="16557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sz="2400" b="1" dirty="0">
                <a:cs typeface="Calibri"/>
              </a:rPr>
              <a:t>Romain MONCHAUX</a:t>
            </a:r>
          </a:p>
          <a:p>
            <a:r>
              <a:rPr lang="fr-FR" dirty="0">
                <a:cs typeface="Calibri"/>
              </a:rPr>
              <a:t>IMSIA, Institute for </a:t>
            </a:r>
            <a:r>
              <a:rPr lang="fr-FR" dirty="0" err="1">
                <a:cs typeface="Calibri"/>
              </a:rPr>
              <a:t>Mechanical</a:t>
            </a:r>
            <a:r>
              <a:rPr lang="fr-FR" dirty="0">
                <a:cs typeface="Calibri"/>
              </a:rPr>
              <a:t> Sciences and </a:t>
            </a:r>
            <a:r>
              <a:rPr lang="fr-FR" dirty="0" err="1">
                <a:cs typeface="Calibri"/>
              </a:rPr>
              <a:t>Industrial</a:t>
            </a:r>
            <a:r>
              <a:rPr lang="fr-FR" dirty="0">
                <a:cs typeface="Calibri"/>
              </a:rPr>
              <a:t> Applications</a:t>
            </a:r>
          </a:p>
          <a:p>
            <a:r>
              <a:rPr lang="fr-FR" dirty="0">
                <a:cs typeface="Calibri"/>
              </a:rPr>
              <a:t>ENSTA – Paris </a:t>
            </a:r>
          </a:p>
          <a:p>
            <a:r>
              <a:rPr lang="fr-FR" dirty="0">
                <a:cs typeface="Calibri"/>
              </a:rPr>
              <a:t>Institut Polytechnique de Paris</a:t>
            </a:r>
          </a:p>
        </p:txBody>
      </p:sp>
    </p:spTree>
    <p:extLst>
      <p:ext uri="{BB962C8B-B14F-4D97-AF65-F5344CB8AC3E}">
        <p14:creationId xmlns=""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Hot Wire Anemometry: characteristics and example</a:t>
            </a:r>
          </a:p>
        </p:txBody>
      </p:sp>
      <p:pic>
        <p:nvPicPr>
          <p:cNvPr id="16387" name="Picture 5" descr="Vj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454183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22238" y="623888"/>
            <a:ext cx="2752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Measure in a turbulent jet: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4819650" y="623888"/>
            <a:ext cx="317336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Characteristics:</a:t>
            </a:r>
          </a:p>
          <a:p>
            <a:pPr>
              <a:buFontTx/>
              <a:buChar char="•"/>
            </a:pPr>
            <a:r>
              <a:rPr lang="en-US" b="1" dirty="0"/>
              <a:t>Electronic conditioning</a:t>
            </a:r>
          </a:p>
          <a:p>
            <a:pPr>
              <a:buFontTx/>
              <a:buChar char="•"/>
            </a:pPr>
            <a:r>
              <a:rPr lang="en-US" b="1" dirty="0"/>
              <a:t>Sampling frequency ~ 50kHz</a:t>
            </a:r>
          </a:p>
          <a:p>
            <a:pPr>
              <a:buFontTx/>
              <a:buChar char="•"/>
            </a:pPr>
            <a:r>
              <a:rPr lang="en-US" b="1" dirty="0"/>
              <a:t>Spatial resolution: wire length</a:t>
            </a:r>
          </a:p>
          <a:p>
            <a:pPr>
              <a:buFontTx/>
              <a:buChar char="•"/>
            </a:pPr>
            <a:r>
              <a:rPr lang="en-US" b="1" dirty="0"/>
              <a:t>Intrusive method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800600" y="2451100"/>
            <a:ext cx="411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Use:</a:t>
            </a:r>
          </a:p>
          <a:p>
            <a:pPr>
              <a:buFontTx/>
              <a:buChar char="•"/>
            </a:pPr>
            <a:r>
              <a:rPr lang="en-US" b="1" dirty="0"/>
              <a:t>Fluid mechanics in gas or liquids (hot films)</a:t>
            </a:r>
          </a:p>
          <a:p>
            <a:pPr>
              <a:buFontTx/>
              <a:buChar char="•"/>
            </a:pPr>
            <a:r>
              <a:rPr lang="en-US" b="1" dirty="0"/>
              <a:t>X-wire or wire arrays for gradients and multi-components acquisition</a:t>
            </a:r>
          </a:p>
          <a:p>
            <a:pPr>
              <a:buFontTx/>
              <a:buChar char="•"/>
            </a:pPr>
            <a:endParaRPr lang="en-US" b="1" dirty="0"/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962400"/>
            <a:ext cx="3862388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Hot Wire </a:t>
            </a:r>
            <a:r>
              <a:rPr lang="en-US" b="1" dirty="0" smtClean="0">
                <a:solidFill>
                  <a:schemeClr val="bg1"/>
                </a:solidFill>
              </a:rPr>
              <a:t>Anemometry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67" y="2247527"/>
            <a:ext cx="65849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0" y="555810"/>
            <a:ext cx="2608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B00000"/>
                </a:solidFill>
              </a:rPr>
              <a:t>Taylor’s</a:t>
            </a:r>
            <a:r>
              <a:rPr lang="fr-FR" sz="2400" b="1" dirty="0" smtClean="0">
                <a:solidFill>
                  <a:srgbClr val="B00000"/>
                </a:solidFill>
              </a:rPr>
              <a:t> </a:t>
            </a:r>
            <a:r>
              <a:rPr lang="fr-FR" sz="2400" b="1" dirty="0" err="1" smtClean="0">
                <a:solidFill>
                  <a:srgbClr val="B00000"/>
                </a:solidFill>
              </a:rPr>
              <a:t>hypothesis</a:t>
            </a:r>
            <a:endParaRPr lang="fr-FR" sz="2400" b="1" dirty="0">
              <a:solidFill>
                <a:srgbClr val="B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7058" y="1084730"/>
            <a:ext cx="454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1 point time signal to 1 time </a:t>
            </a:r>
            <a:r>
              <a:rPr lang="fr-FR" dirty="0" err="1" smtClean="0"/>
              <a:t>space</a:t>
            </a:r>
            <a:r>
              <a:rPr lang="fr-FR" dirty="0" smtClean="0"/>
              <a:t> signal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3039035" y="4598894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Frozen</a:t>
            </a:r>
            <a:r>
              <a:rPr lang="fr-FR" dirty="0" smtClean="0"/>
              <a:t> turbulence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301" y="5131174"/>
            <a:ext cx="3533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109" y="1518356"/>
            <a:ext cx="593919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B00000"/>
                </a:solidFill>
              </a:rPr>
              <a:t>LDA</a:t>
            </a:r>
            <a:endParaRPr lang="fr-FR" sz="4000" dirty="0" smtClean="0">
              <a:solidFill>
                <a:srgbClr val="B00000"/>
              </a:solidFill>
            </a:endParaRPr>
          </a:p>
          <a:p>
            <a:pPr algn="ctr"/>
            <a:r>
              <a:rPr lang="fr-FR" sz="4000" dirty="0" smtClean="0">
                <a:solidFill>
                  <a:srgbClr val="B00000"/>
                </a:solidFill>
              </a:rPr>
              <a:t>Laser Doppler </a:t>
            </a:r>
            <a:r>
              <a:rPr lang="fr-FR" sz="4000" dirty="0" err="1" smtClean="0">
                <a:solidFill>
                  <a:srgbClr val="B00000"/>
                </a:solidFill>
              </a:rPr>
              <a:t>Anemometry</a:t>
            </a:r>
            <a:endParaRPr lang="fr-FR" sz="4000" dirty="0" smtClean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36" y="5096222"/>
            <a:ext cx="4499162" cy="164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Laser Doppler Anemometry</a:t>
            </a:r>
            <a:r>
              <a:rPr lang="en-US" b="1" dirty="0">
                <a:solidFill>
                  <a:schemeClr val="bg1"/>
                </a:solidFill>
              </a:rPr>
              <a:t>: principles</a:t>
            </a:r>
          </a:p>
        </p:txBody>
      </p:sp>
      <p:pic>
        <p:nvPicPr>
          <p:cNvPr id="47108" name="Picture 4" descr="https://dantecdynamics.com/wp-content/uploads/2019/11/lda_princi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2213" y="564772"/>
            <a:ext cx="5981884" cy="44464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78588" y="4805082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from</a:t>
            </a:r>
            <a:r>
              <a:rPr lang="fr-FR" sz="1100" dirty="0" smtClean="0"/>
              <a:t> DANTEC</a:t>
            </a:r>
            <a:endParaRPr lang="fr-FR" sz="11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0330" y="2942639"/>
            <a:ext cx="247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B00000"/>
                </a:solidFill>
              </a:rPr>
              <a:t>LDA input:</a:t>
            </a:r>
            <a:endParaRPr lang="en-US" b="1" dirty="0">
              <a:solidFill>
                <a:srgbClr val="B000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1D light intensity signal</a:t>
            </a:r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0330" y="632012"/>
            <a:ext cx="294849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B00000"/>
                </a:solidFill>
              </a:rPr>
              <a:t>LDA material:</a:t>
            </a:r>
            <a:endParaRPr lang="en-US" b="1" dirty="0">
              <a:solidFill>
                <a:srgbClr val="B000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Seeding particles</a:t>
            </a:r>
          </a:p>
          <a:p>
            <a:pPr>
              <a:buFontTx/>
              <a:buChar char="•"/>
            </a:pPr>
            <a:r>
              <a:rPr lang="en-US" dirty="0" smtClean="0"/>
              <a:t>Two interfering Laser beams</a:t>
            </a:r>
          </a:p>
          <a:p>
            <a:pPr>
              <a:buFontTx/>
              <a:buChar char="•"/>
            </a:pPr>
            <a:r>
              <a:rPr lang="en-US" dirty="0" smtClean="0"/>
              <a:t>Optics</a:t>
            </a:r>
          </a:p>
          <a:p>
            <a:pPr>
              <a:buFontTx/>
              <a:buChar char="•"/>
            </a:pPr>
            <a:r>
              <a:rPr lang="en-US" dirty="0" smtClean="0"/>
              <a:t>Bragg cell</a:t>
            </a:r>
          </a:p>
          <a:p>
            <a:pPr>
              <a:buFontTx/>
              <a:buChar char="•"/>
            </a:pPr>
            <a:r>
              <a:rPr lang="en-US" dirty="0" smtClean="0"/>
              <a:t>Photo receptor</a:t>
            </a:r>
          </a:p>
          <a:p>
            <a:pPr>
              <a:buFontTx/>
              <a:buChar char="•"/>
            </a:pPr>
            <a:r>
              <a:rPr lang="en-US" dirty="0" smtClean="0"/>
              <a:t>1 good computer</a:t>
            </a:r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0330" y="3868271"/>
            <a:ext cx="2266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B00000"/>
                </a:solidFill>
              </a:rPr>
              <a:t>LDA output:</a:t>
            </a:r>
            <a:endParaRPr lang="en-US" b="1" dirty="0">
              <a:solidFill>
                <a:srgbClr val="B000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1 velocity time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Laser Doppler Anemometry</a:t>
            </a:r>
            <a:r>
              <a:rPr lang="en-US" b="1" dirty="0">
                <a:solidFill>
                  <a:schemeClr val="bg1"/>
                </a:solidFill>
              </a:rPr>
              <a:t>: principles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0330" y="632012"/>
            <a:ext cx="40273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B00000"/>
                </a:solidFill>
              </a:rPr>
              <a:t>Measuring velocity</a:t>
            </a:r>
            <a:endParaRPr lang="en-US" b="1" dirty="0">
              <a:solidFill>
                <a:srgbClr val="B000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Light change with particle displacement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444" y="1490382"/>
            <a:ext cx="5114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800165" y="1649506"/>
            <a:ext cx="2457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Fringe</a:t>
            </a:r>
            <a:r>
              <a:rPr lang="fr-FR" dirty="0" smtClean="0"/>
              <a:t> </a:t>
            </a:r>
            <a:r>
              <a:rPr lang="fr-FR" dirty="0" err="1" smtClean="0"/>
              <a:t>spacing</a:t>
            </a:r>
            <a:r>
              <a:rPr lang="fr-FR" dirty="0" smtClean="0"/>
              <a:t>: d</a:t>
            </a:r>
          </a:p>
          <a:p>
            <a:r>
              <a:rPr lang="fr-FR" dirty="0" err="1" smtClean="0"/>
              <a:t>Velocity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x: v sin(</a:t>
            </a:r>
            <a:r>
              <a:rPr lang="el-GR" dirty="0" smtClean="0"/>
              <a:t>α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Brightness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: f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5898777" y="3281082"/>
            <a:ext cx="2287806" cy="523220"/>
          </a:xfrm>
          <a:prstGeom prst="rect">
            <a:avLst/>
          </a:prstGeom>
          <a:noFill/>
          <a:ln w="28575">
            <a:solidFill>
              <a:srgbClr val="B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f = v sin(</a:t>
            </a:r>
            <a:r>
              <a:rPr lang="el-GR" sz="2800" dirty="0" smtClean="0"/>
              <a:t>α</a:t>
            </a:r>
            <a:r>
              <a:rPr lang="fr-FR" sz="2800" dirty="0" smtClean="0"/>
              <a:t>) / d </a:t>
            </a:r>
            <a:endParaRPr lang="fr-FR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9694" y="5280213"/>
            <a:ext cx="5076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B00000"/>
                </a:solidFill>
              </a:rPr>
              <a:t>Where</a:t>
            </a:r>
            <a:r>
              <a:rPr lang="fr-FR" sz="3200" b="1" dirty="0" smtClean="0">
                <a:solidFill>
                  <a:srgbClr val="B00000"/>
                </a:solidFill>
              </a:rPr>
              <a:t> </a:t>
            </a:r>
            <a:r>
              <a:rPr lang="fr-FR" sz="3200" b="1" dirty="0" err="1" smtClean="0">
                <a:solidFill>
                  <a:srgbClr val="B00000"/>
                </a:solidFill>
              </a:rPr>
              <a:t>is</a:t>
            </a:r>
            <a:r>
              <a:rPr lang="fr-FR" sz="3200" b="1" dirty="0" smtClean="0">
                <a:solidFill>
                  <a:srgbClr val="B00000"/>
                </a:solidFill>
              </a:rPr>
              <a:t> the Doppler </a:t>
            </a:r>
            <a:r>
              <a:rPr lang="fr-FR" sz="3200" b="1" dirty="0" err="1" smtClean="0">
                <a:solidFill>
                  <a:srgbClr val="B00000"/>
                </a:solidFill>
              </a:rPr>
              <a:t>effect</a:t>
            </a:r>
            <a:r>
              <a:rPr lang="fr-FR" sz="3200" b="1" dirty="0" smtClean="0">
                <a:solidFill>
                  <a:srgbClr val="B00000"/>
                </a:solidFill>
              </a:rPr>
              <a:t>?</a:t>
            </a:r>
            <a:endParaRPr lang="fr-FR" sz="3200" b="1" dirty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36" y="5096222"/>
            <a:ext cx="4499162" cy="164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Laser Doppler Anemometry</a:t>
            </a:r>
            <a:r>
              <a:rPr lang="en-US" b="1" dirty="0">
                <a:solidFill>
                  <a:schemeClr val="bg1"/>
                </a:solidFill>
              </a:rPr>
              <a:t>: principles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2213" y="564772"/>
            <a:ext cx="5981884" cy="4501920"/>
            <a:chOff x="3042213" y="564772"/>
            <a:chExt cx="5981884" cy="4501920"/>
          </a:xfrm>
        </p:grpSpPr>
        <p:pic>
          <p:nvPicPr>
            <p:cNvPr id="47108" name="Picture 4" descr="https://dantecdynamics.com/wp-content/uploads/2019/11/lda_principl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2213" y="564772"/>
              <a:ext cx="5981884" cy="444649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978588" y="4805082"/>
              <a:ext cx="9685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/>
                <a:t>from</a:t>
              </a:r>
              <a:r>
                <a:rPr lang="fr-FR" sz="1100" dirty="0" smtClean="0"/>
                <a:t> DANTEC</a:t>
              </a:r>
              <a:endParaRPr lang="fr-FR" sz="11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0975" y="838200"/>
            <a:ext cx="2703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B00000"/>
                </a:solidFill>
              </a:rPr>
              <a:t>Bragg </a:t>
            </a:r>
            <a:r>
              <a:rPr lang="fr-FR" b="1" dirty="0" err="1" smtClean="0">
                <a:solidFill>
                  <a:srgbClr val="B00000"/>
                </a:solidFill>
              </a:rPr>
              <a:t>cell</a:t>
            </a:r>
            <a:r>
              <a:rPr lang="fr-FR" b="1" dirty="0" smtClean="0">
                <a:solidFill>
                  <a:srgbClr val="B00000"/>
                </a:solidFill>
              </a:rPr>
              <a:t>:</a:t>
            </a:r>
          </a:p>
          <a:p>
            <a:r>
              <a:rPr lang="fr-FR" dirty="0" err="1" smtClean="0"/>
              <a:t>Interfering</a:t>
            </a:r>
            <a:r>
              <a:rPr lang="fr-FR" dirty="0" smtClean="0"/>
              <a:t> pattern moves</a:t>
            </a:r>
          </a:p>
          <a:p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sign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 smtClean="0"/>
          </a:p>
          <a:p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109" y="1518356"/>
            <a:ext cx="573971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B00000"/>
                </a:solidFill>
              </a:rPr>
              <a:t>PIV</a:t>
            </a:r>
            <a:endParaRPr lang="fr-FR" sz="4000" dirty="0" smtClean="0">
              <a:solidFill>
                <a:srgbClr val="B00000"/>
              </a:solidFill>
            </a:endParaRPr>
          </a:p>
          <a:p>
            <a:pPr algn="ctr"/>
            <a:r>
              <a:rPr lang="fr-FR" sz="4000" dirty="0" err="1" smtClean="0">
                <a:solidFill>
                  <a:srgbClr val="B00000"/>
                </a:solidFill>
              </a:rPr>
              <a:t>Particle</a:t>
            </a:r>
            <a:r>
              <a:rPr lang="fr-FR" sz="4000" dirty="0" smtClean="0">
                <a:solidFill>
                  <a:srgbClr val="B00000"/>
                </a:solidFill>
              </a:rPr>
              <a:t> Image Velocimetry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29436" y="887506"/>
            <a:ext cx="6490446" cy="5378823"/>
            <a:chOff x="672" y="816"/>
            <a:chExt cx="2928" cy="2448"/>
          </a:xfrm>
        </p:grpSpPr>
        <p:pic>
          <p:nvPicPr>
            <p:cNvPr id="17413" name="Picture 3"/>
            <p:cNvPicPr>
              <a:picLocks noChangeAspect="1" noChangeArrowheads="1"/>
            </p:cNvPicPr>
            <p:nvPr/>
          </p:nvPicPr>
          <p:blipFill>
            <a:blip r:embed="rId2"/>
            <a:srcRect r="1639"/>
            <a:stretch>
              <a:fillRect/>
            </a:stretch>
          </p:blipFill>
          <p:spPr bwMode="auto">
            <a:xfrm>
              <a:off x="720" y="816"/>
              <a:ext cx="2880" cy="241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672" y="3014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from DANTEC</a:t>
              </a:r>
            </a:p>
          </p:txBody>
        </p:sp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Particles Image Velocimetry: principles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70330" y="2665640"/>
            <a:ext cx="1615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PIV </a:t>
            </a:r>
            <a:r>
              <a:rPr lang="en-US" b="1" dirty="0" smtClean="0">
                <a:solidFill>
                  <a:srgbClr val="B00000"/>
                </a:solidFill>
              </a:rPr>
              <a:t>input:</a:t>
            </a:r>
            <a:endParaRPr lang="en-US" b="1" dirty="0">
              <a:solidFill>
                <a:srgbClr val="B000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Pair of images</a:t>
            </a:r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0330" y="632012"/>
            <a:ext cx="22268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PIV </a:t>
            </a:r>
            <a:r>
              <a:rPr lang="en-US" b="1" dirty="0" smtClean="0">
                <a:solidFill>
                  <a:srgbClr val="B00000"/>
                </a:solidFill>
              </a:rPr>
              <a:t>material:</a:t>
            </a:r>
            <a:endParaRPr lang="en-US" b="1" dirty="0">
              <a:solidFill>
                <a:srgbClr val="B000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Seeding particles</a:t>
            </a:r>
          </a:p>
          <a:p>
            <a:pPr>
              <a:buFontTx/>
              <a:buChar char="•"/>
            </a:pPr>
            <a:r>
              <a:rPr lang="en-US" dirty="0" smtClean="0"/>
              <a:t>1 double pulse Laser</a:t>
            </a:r>
          </a:p>
          <a:p>
            <a:pPr>
              <a:buFontTx/>
              <a:buChar char="•"/>
            </a:pPr>
            <a:r>
              <a:rPr lang="en-US" dirty="0" smtClean="0"/>
              <a:t>1 cylindrical optic</a:t>
            </a:r>
          </a:p>
          <a:p>
            <a:pPr>
              <a:buFontTx/>
              <a:buChar char="•"/>
            </a:pPr>
            <a:r>
              <a:rPr lang="en-US" dirty="0" smtClean="0"/>
              <a:t>1 or 2 cameras</a:t>
            </a:r>
          </a:p>
          <a:p>
            <a:pPr>
              <a:buFontTx/>
              <a:buChar char="•"/>
            </a:pPr>
            <a:r>
              <a:rPr lang="en-US" dirty="0" smtClean="0"/>
              <a:t>1 good computer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0330" y="3868271"/>
            <a:ext cx="1892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PIV </a:t>
            </a:r>
            <a:r>
              <a:rPr lang="en-US" b="1" dirty="0" smtClean="0">
                <a:solidFill>
                  <a:srgbClr val="B00000"/>
                </a:solidFill>
              </a:rPr>
              <a:t>output:</a:t>
            </a:r>
            <a:endParaRPr lang="en-US" b="1" dirty="0">
              <a:solidFill>
                <a:srgbClr val="B000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2D velocity fields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Particles Image Velocimetry: </a:t>
            </a:r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www.physics.auburn.edu/~plasma/basic/dusty/images/sm_dpx_p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509588"/>
            <a:ext cx="8406513" cy="560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765" y="6347012"/>
            <a:ext cx="198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 a combustion jet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Particles Image Velocimetry: </a:t>
            </a:r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5" descr="http://www.sandia.gov/partnerships/images/p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618565"/>
            <a:ext cx="7637929" cy="57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765" y="6373907"/>
            <a:ext cx="191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 a water </a:t>
            </a:r>
            <a:r>
              <a:rPr lang="fr-FR" dirty="0" err="1" smtClean="0"/>
              <a:t>channel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Outlines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3318" y="1559859"/>
            <a:ext cx="37775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Pitot tube</a:t>
            </a:r>
          </a:p>
          <a:p>
            <a:r>
              <a:rPr lang="fr-FR" sz="2400" dirty="0" smtClean="0"/>
              <a:t>Hot-</a:t>
            </a:r>
            <a:r>
              <a:rPr lang="fr-FR" sz="2400" dirty="0" err="1" smtClean="0"/>
              <a:t>Wires</a:t>
            </a:r>
            <a:r>
              <a:rPr lang="fr-FR" sz="2400" dirty="0" smtClean="0"/>
              <a:t> </a:t>
            </a:r>
            <a:r>
              <a:rPr lang="fr-FR" sz="2400" dirty="0" err="1" smtClean="0"/>
              <a:t>Anemometry</a:t>
            </a:r>
            <a:endParaRPr lang="fr-FR" sz="2400" dirty="0" smtClean="0"/>
          </a:p>
          <a:p>
            <a:r>
              <a:rPr lang="fr-FR" sz="2400" dirty="0" smtClean="0"/>
              <a:t>Laser Doppler </a:t>
            </a:r>
            <a:r>
              <a:rPr lang="fr-FR" sz="2400" dirty="0" err="1" smtClean="0"/>
              <a:t>Anemometry</a:t>
            </a:r>
            <a:endParaRPr lang="fr-FR" sz="2400" dirty="0" smtClean="0"/>
          </a:p>
          <a:p>
            <a:r>
              <a:rPr lang="fr-FR" sz="2400" dirty="0" err="1" smtClean="0"/>
              <a:t>Particle</a:t>
            </a:r>
            <a:r>
              <a:rPr lang="fr-FR" sz="2400" dirty="0" smtClean="0"/>
              <a:t> Image Velocimetry</a:t>
            </a:r>
          </a:p>
          <a:p>
            <a:r>
              <a:rPr lang="fr-FR" sz="2400" dirty="0" err="1" smtClean="0"/>
              <a:t>Particle</a:t>
            </a:r>
            <a:r>
              <a:rPr lang="fr-FR" sz="2400" dirty="0" smtClean="0"/>
              <a:t> </a:t>
            </a:r>
            <a:r>
              <a:rPr lang="fr-FR" sz="2400" dirty="0" err="1" smtClean="0"/>
              <a:t>Tracking</a:t>
            </a:r>
            <a:r>
              <a:rPr lang="fr-FR" sz="2400" dirty="0" smtClean="0"/>
              <a:t> Velocimetry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29436" y="887506"/>
            <a:ext cx="6490446" cy="5378823"/>
            <a:chOff x="672" y="816"/>
            <a:chExt cx="2928" cy="2448"/>
          </a:xfrm>
        </p:grpSpPr>
        <p:pic>
          <p:nvPicPr>
            <p:cNvPr id="17413" name="Picture 3"/>
            <p:cNvPicPr>
              <a:picLocks noChangeAspect="1" noChangeArrowheads="1"/>
            </p:cNvPicPr>
            <p:nvPr/>
          </p:nvPicPr>
          <p:blipFill>
            <a:blip r:embed="rId2"/>
            <a:srcRect r="1639"/>
            <a:stretch>
              <a:fillRect/>
            </a:stretch>
          </p:blipFill>
          <p:spPr bwMode="auto">
            <a:xfrm>
              <a:off x="720" y="816"/>
              <a:ext cx="2880" cy="241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672" y="3014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from DANTEC</a:t>
              </a:r>
            </a:p>
          </p:txBody>
        </p:sp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Particles Image Velocimetry: principles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70330" y="2665640"/>
            <a:ext cx="1615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PIV </a:t>
            </a:r>
            <a:r>
              <a:rPr lang="en-US" b="1" dirty="0" smtClean="0">
                <a:solidFill>
                  <a:srgbClr val="B00000"/>
                </a:solidFill>
              </a:rPr>
              <a:t>input:</a:t>
            </a:r>
            <a:endParaRPr lang="en-US" b="1" dirty="0">
              <a:solidFill>
                <a:srgbClr val="B000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Pair of images</a:t>
            </a:r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0330" y="632012"/>
            <a:ext cx="22268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PIV </a:t>
            </a:r>
            <a:r>
              <a:rPr lang="en-US" b="1" dirty="0" smtClean="0">
                <a:solidFill>
                  <a:srgbClr val="B00000"/>
                </a:solidFill>
              </a:rPr>
              <a:t>material:</a:t>
            </a:r>
            <a:endParaRPr lang="en-US" b="1" dirty="0">
              <a:solidFill>
                <a:srgbClr val="B000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Seeding particles</a:t>
            </a:r>
          </a:p>
          <a:p>
            <a:pPr>
              <a:buFontTx/>
              <a:buChar char="•"/>
            </a:pPr>
            <a:r>
              <a:rPr lang="en-US" dirty="0" smtClean="0"/>
              <a:t>1 double pulse Laser</a:t>
            </a:r>
          </a:p>
          <a:p>
            <a:pPr>
              <a:buFontTx/>
              <a:buChar char="•"/>
            </a:pPr>
            <a:r>
              <a:rPr lang="en-US" dirty="0" smtClean="0"/>
              <a:t>1 cylindrical optic</a:t>
            </a:r>
          </a:p>
          <a:p>
            <a:pPr>
              <a:buFontTx/>
              <a:buChar char="•"/>
            </a:pPr>
            <a:r>
              <a:rPr lang="en-US" dirty="0" smtClean="0"/>
              <a:t>1 or 2 cameras</a:t>
            </a:r>
          </a:p>
          <a:p>
            <a:pPr>
              <a:buFontTx/>
              <a:buChar char="•"/>
            </a:pPr>
            <a:r>
              <a:rPr lang="en-US" dirty="0" smtClean="0"/>
              <a:t>1 good computer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0330" y="3868271"/>
            <a:ext cx="1892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PIV </a:t>
            </a:r>
            <a:r>
              <a:rPr lang="en-US" b="1" dirty="0" smtClean="0">
                <a:solidFill>
                  <a:srgbClr val="B00000"/>
                </a:solidFill>
              </a:rPr>
              <a:t>output:</a:t>
            </a:r>
            <a:endParaRPr lang="en-US" b="1" dirty="0">
              <a:solidFill>
                <a:srgbClr val="B000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2D velocity fields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1C47DC-51A9-4160-8BD6-15584DDDCE18}" type="slidenum">
              <a:rPr lang="fr-FR" smtClean="0"/>
              <a:pPr eaLnBrk="1" hangingPunct="1"/>
              <a:t>21</a:t>
            </a:fld>
            <a:endParaRPr lang="fr-FR"/>
          </a:p>
        </p:txBody>
      </p:sp>
      <p:pic>
        <p:nvPicPr>
          <p:cNvPr id="25604" name="Picture 2" descr="im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976" y="242047"/>
            <a:ext cx="136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Frame 1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8CDBE-BFB3-48A5-8AE9-501E4F68A5EC}" type="slidenum">
              <a:rPr lang="fr-FR" smtClean="0"/>
              <a:pPr eaLnBrk="1" hangingPunct="1"/>
              <a:t>22</a:t>
            </a:fld>
            <a:endParaRPr lang="fr-FR"/>
          </a:p>
        </p:txBody>
      </p:sp>
      <p:pic>
        <p:nvPicPr>
          <p:cNvPr id="26628" name="Picture 2" descr="im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976" y="242047"/>
            <a:ext cx="136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Frame 2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 descr="im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614"/>
          <a:stretch>
            <a:fillRect/>
          </a:stretch>
        </p:blipFill>
        <p:spPr bwMode="auto">
          <a:xfrm>
            <a:off x="774831" y="795615"/>
            <a:ext cx="2102504" cy="217842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im1_im2"/>
          <p:cNvPicPr>
            <a:picLocks noChangeAspect="1" noChangeArrowheads="1"/>
          </p:cNvPicPr>
          <p:nvPr/>
        </p:nvPicPr>
        <p:blipFill>
          <a:blip r:embed="rId3"/>
          <a:srcRect l="19298" t="4686" r="65496" b="74729"/>
          <a:stretch>
            <a:fillRect/>
          </a:stretch>
        </p:blipFill>
        <p:spPr bwMode="auto">
          <a:xfrm>
            <a:off x="1867275" y="4912657"/>
            <a:ext cx="1485525" cy="150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Particles Image Velocimetry: principles</a:t>
            </a:r>
          </a:p>
        </p:txBody>
      </p:sp>
      <p:pic>
        <p:nvPicPr>
          <p:cNvPr id="19460" name="Picture 4" descr="cross_co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315" y="2501148"/>
            <a:ext cx="3962697" cy="296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m1"/>
          <p:cNvPicPr>
            <a:picLocks noChangeAspect="1" noChangeArrowheads="1"/>
          </p:cNvPicPr>
          <p:nvPr/>
        </p:nvPicPr>
        <p:blipFill>
          <a:blip r:embed="rId5"/>
          <a:srcRect l="19977" t="3816" r="65484" b="74287"/>
          <a:stretch>
            <a:fillRect/>
          </a:stretch>
        </p:blipFill>
        <p:spPr bwMode="auto">
          <a:xfrm>
            <a:off x="733239" y="3361764"/>
            <a:ext cx="1256926" cy="14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im2"/>
          <p:cNvPicPr>
            <a:picLocks noChangeAspect="1" noChangeArrowheads="1"/>
          </p:cNvPicPr>
          <p:nvPr/>
        </p:nvPicPr>
        <p:blipFill>
          <a:blip r:embed="rId6"/>
          <a:srcRect l="19952" t="3806" r="65734" b="74211"/>
          <a:stretch>
            <a:fillRect/>
          </a:stretch>
        </p:blipFill>
        <p:spPr bwMode="auto">
          <a:xfrm>
            <a:off x="3090959" y="3388657"/>
            <a:ext cx="1238995" cy="142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6" name="Group 305"/>
          <p:cNvGrpSpPr/>
          <p:nvPr/>
        </p:nvGrpSpPr>
        <p:grpSpPr>
          <a:xfrm>
            <a:off x="770964" y="784411"/>
            <a:ext cx="2110238" cy="2200835"/>
            <a:chOff x="1210234" y="3733800"/>
            <a:chExt cx="2110238" cy="2200835"/>
          </a:xfrm>
        </p:grpSpPr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1210234" y="3733800"/>
              <a:ext cx="2110238" cy="220083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1210234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1474014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1737793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2001573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2265353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2529132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2792912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3056692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1210234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1474014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1737793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2001573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2265353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2529132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2792912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3056692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1210234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1474014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6" name="Rectangle 30"/>
            <p:cNvSpPr>
              <a:spLocks noChangeArrowheads="1"/>
            </p:cNvSpPr>
            <p:nvPr/>
          </p:nvSpPr>
          <p:spPr bwMode="auto">
            <a:xfrm>
              <a:off x="1737793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7" name="Rectangle 31"/>
            <p:cNvSpPr>
              <a:spLocks noChangeArrowheads="1"/>
            </p:cNvSpPr>
            <p:nvPr/>
          </p:nvSpPr>
          <p:spPr bwMode="auto">
            <a:xfrm>
              <a:off x="2001573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2265353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9" name="Rectangle 33"/>
            <p:cNvSpPr>
              <a:spLocks noChangeArrowheads="1"/>
            </p:cNvSpPr>
            <p:nvPr/>
          </p:nvSpPr>
          <p:spPr bwMode="auto">
            <a:xfrm>
              <a:off x="2529132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90" name="Rectangle 34"/>
            <p:cNvSpPr>
              <a:spLocks noChangeArrowheads="1"/>
            </p:cNvSpPr>
            <p:nvPr/>
          </p:nvSpPr>
          <p:spPr bwMode="auto">
            <a:xfrm>
              <a:off x="2792912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3056692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1210234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1474014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94" name="Rectangle 38"/>
            <p:cNvSpPr>
              <a:spLocks noChangeArrowheads="1"/>
            </p:cNvSpPr>
            <p:nvPr/>
          </p:nvSpPr>
          <p:spPr bwMode="auto">
            <a:xfrm>
              <a:off x="1737793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95" name="Rectangle 39"/>
            <p:cNvSpPr>
              <a:spLocks noChangeArrowheads="1"/>
            </p:cNvSpPr>
            <p:nvPr/>
          </p:nvSpPr>
          <p:spPr bwMode="auto">
            <a:xfrm>
              <a:off x="2001573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2265353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97" name="Rectangle 41"/>
            <p:cNvSpPr>
              <a:spLocks noChangeArrowheads="1"/>
            </p:cNvSpPr>
            <p:nvPr/>
          </p:nvSpPr>
          <p:spPr bwMode="auto">
            <a:xfrm>
              <a:off x="2529132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98" name="Rectangle 42"/>
            <p:cNvSpPr>
              <a:spLocks noChangeArrowheads="1"/>
            </p:cNvSpPr>
            <p:nvPr/>
          </p:nvSpPr>
          <p:spPr bwMode="auto">
            <a:xfrm>
              <a:off x="2792912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99" name="Rectangle 43"/>
            <p:cNvSpPr>
              <a:spLocks noChangeArrowheads="1"/>
            </p:cNvSpPr>
            <p:nvPr/>
          </p:nvSpPr>
          <p:spPr bwMode="auto">
            <a:xfrm>
              <a:off x="3056692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00" name="Rectangle 44"/>
            <p:cNvSpPr>
              <a:spLocks noChangeArrowheads="1"/>
            </p:cNvSpPr>
            <p:nvPr/>
          </p:nvSpPr>
          <p:spPr bwMode="auto">
            <a:xfrm>
              <a:off x="1210234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1474014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02" name="Rectangle 46"/>
            <p:cNvSpPr>
              <a:spLocks noChangeArrowheads="1"/>
            </p:cNvSpPr>
            <p:nvPr/>
          </p:nvSpPr>
          <p:spPr bwMode="auto">
            <a:xfrm>
              <a:off x="1737793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2001573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04" name="Rectangle 48"/>
            <p:cNvSpPr>
              <a:spLocks noChangeArrowheads="1"/>
            </p:cNvSpPr>
            <p:nvPr/>
          </p:nvSpPr>
          <p:spPr bwMode="auto">
            <a:xfrm>
              <a:off x="2265353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05" name="Rectangle 49"/>
            <p:cNvSpPr>
              <a:spLocks noChangeArrowheads="1"/>
            </p:cNvSpPr>
            <p:nvPr/>
          </p:nvSpPr>
          <p:spPr bwMode="auto">
            <a:xfrm>
              <a:off x="2529132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06" name="Rectangle 50"/>
            <p:cNvSpPr>
              <a:spLocks noChangeArrowheads="1"/>
            </p:cNvSpPr>
            <p:nvPr/>
          </p:nvSpPr>
          <p:spPr bwMode="auto">
            <a:xfrm>
              <a:off x="2792912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07" name="Rectangle 51"/>
            <p:cNvSpPr>
              <a:spLocks noChangeArrowheads="1"/>
            </p:cNvSpPr>
            <p:nvPr/>
          </p:nvSpPr>
          <p:spPr bwMode="auto">
            <a:xfrm>
              <a:off x="3056692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08" name="Rectangle 52"/>
            <p:cNvSpPr>
              <a:spLocks noChangeArrowheads="1"/>
            </p:cNvSpPr>
            <p:nvPr/>
          </p:nvSpPr>
          <p:spPr bwMode="auto">
            <a:xfrm>
              <a:off x="1210234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09" name="Rectangle 53"/>
            <p:cNvSpPr>
              <a:spLocks noChangeArrowheads="1"/>
            </p:cNvSpPr>
            <p:nvPr/>
          </p:nvSpPr>
          <p:spPr bwMode="auto">
            <a:xfrm>
              <a:off x="1474014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0" name="Rectangle 54"/>
            <p:cNvSpPr>
              <a:spLocks noChangeArrowheads="1"/>
            </p:cNvSpPr>
            <p:nvPr/>
          </p:nvSpPr>
          <p:spPr bwMode="auto">
            <a:xfrm>
              <a:off x="1737793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1" name="Rectangle 55"/>
            <p:cNvSpPr>
              <a:spLocks noChangeArrowheads="1"/>
            </p:cNvSpPr>
            <p:nvPr/>
          </p:nvSpPr>
          <p:spPr bwMode="auto">
            <a:xfrm>
              <a:off x="2001573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2" name="Rectangle 56"/>
            <p:cNvSpPr>
              <a:spLocks noChangeArrowheads="1"/>
            </p:cNvSpPr>
            <p:nvPr/>
          </p:nvSpPr>
          <p:spPr bwMode="auto">
            <a:xfrm>
              <a:off x="2265353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3" name="Rectangle 57"/>
            <p:cNvSpPr>
              <a:spLocks noChangeArrowheads="1"/>
            </p:cNvSpPr>
            <p:nvPr/>
          </p:nvSpPr>
          <p:spPr bwMode="auto">
            <a:xfrm>
              <a:off x="2529132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4" name="Rectangle 58"/>
            <p:cNvSpPr>
              <a:spLocks noChangeArrowheads="1"/>
            </p:cNvSpPr>
            <p:nvPr/>
          </p:nvSpPr>
          <p:spPr bwMode="auto">
            <a:xfrm>
              <a:off x="2792912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5" name="Rectangle 59"/>
            <p:cNvSpPr>
              <a:spLocks noChangeArrowheads="1"/>
            </p:cNvSpPr>
            <p:nvPr/>
          </p:nvSpPr>
          <p:spPr bwMode="auto">
            <a:xfrm>
              <a:off x="3056692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1210234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7" name="Rectangle 61"/>
            <p:cNvSpPr>
              <a:spLocks noChangeArrowheads="1"/>
            </p:cNvSpPr>
            <p:nvPr/>
          </p:nvSpPr>
          <p:spPr bwMode="auto">
            <a:xfrm>
              <a:off x="1474014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8" name="Rectangle 62"/>
            <p:cNvSpPr>
              <a:spLocks noChangeArrowheads="1"/>
            </p:cNvSpPr>
            <p:nvPr/>
          </p:nvSpPr>
          <p:spPr bwMode="auto">
            <a:xfrm>
              <a:off x="1737793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9" name="Rectangle 63"/>
            <p:cNvSpPr>
              <a:spLocks noChangeArrowheads="1"/>
            </p:cNvSpPr>
            <p:nvPr/>
          </p:nvSpPr>
          <p:spPr bwMode="auto">
            <a:xfrm>
              <a:off x="2001573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0" name="Rectangle 64"/>
            <p:cNvSpPr>
              <a:spLocks noChangeArrowheads="1"/>
            </p:cNvSpPr>
            <p:nvPr/>
          </p:nvSpPr>
          <p:spPr bwMode="auto">
            <a:xfrm>
              <a:off x="2265353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1" name="Rectangle 65"/>
            <p:cNvSpPr>
              <a:spLocks noChangeArrowheads="1"/>
            </p:cNvSpPr>
            <p:nvPr/>
          </p:nvSpPr>
          <p:spPr bwMode="auto">
            <a:xfrm>
              <a:off x="2529132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2" name="Rectangle 66"/>
            <p:cNvSpPr>
              <a:spLocks noChangeArrowheads="1"/>
            </p:cNvSpPr>
            <p:nvPr/>
          </p:nvSpPr>
          <p:spPr bwMode="auto">
            <a:xfrm>
              <a:off x="2792912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3" name="Rectangle 67"/>
            <p:cNvSpPr>
              <a:spLocks noChangeArrowheads="1"/>
            </p:cNvSpPr>
            <p:nvPr/>
          </p:nvSpPr>
          <p:spPr bwMode="auto">
            <a:xfrm>
              <a:off x="3056692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210234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5" name="Rectangle 69"/>
            <p:cNvSpPr>
              <a:spLocks noChangeArrowheads="1"/>
            </p:cNvSpPr>
            <p:nvPr/>
          </p:nvSpPr>
          <p:spPr bwMode="auto">
            <a:xfrm>
              <a:off x="1474014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6" name="Rectangle 70"/>
            <p:cNvSpPr>
              <a:spLocks noChangeArrowheads="1"/>
            </p:cNvSpPr>
            <p:nvPr/>
          </p:nvSpPr>
          <p:spPr bwMode="auto">
            <a:xfrm>
              <a:off x="1737793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7" name="Rectangle 71"/>
            <p:cNvSpPr>
              <a:spLocks noChangeArrowheads="1"/>
            </p:cNvSpPr>
            <p:nvPr/>
          </p:nvSpPr>
          <p:spPr bwMode="auto">
            <a:xfrm>
              <a:off x="2001573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2265353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9" name="Rectangle 73"/>
            <p:cNvSpPr>
              <a:spLocks noChangeArrowheads="1"/>
            </p:cNvSpPr>
            <p:nvPr/>
          </p:nvSpPr>
          <p:spPr bwMode="auto">
            <a:xfrm>
              <a:off x="2529132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30" name="Rectangle 74"/>
            <p:cNvSpPr>
              <a:spLocks noChangeArrowheads="1"/>
            </p:cNvSpPr>
            <p:nvPr/>
          </p:nvSpPr>
          <p:spPr bwMode="auto">
            <a:xfrm>
              <a:off x="2792912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31" name="Rectangle 75"/>
            <p:cNvSpPr>
              <a:spLocks noChangeArrowheads="1"/>
            </p:cNvSpPr>
            <p:nvPr/>
          </p:nvSpPr>
          <p:spPr bwMode="auto">
            <a:xfrm>
              <a:off x="3056692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1210234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33" name="Rectangle 77"/>
            <p:cNvSpPr>
              <a:spLocks noChangeArrowheads="1"/>
            </p:cNvSpPr>
            <p:nvPr/>
          </p:nvSpPr>
          <p:spPr bwMode="auto">
            <a:xfrm>
              <a:off x="1474014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34" name="Rectangle 78"/>
            <p:cNvSpPr>
              <a:spLocks noChangeArrowheads="1"/>
            </p:cNvSpPr>
            <p:nvPr/>
          </p:nvSpPr>
          <p:spPr bwMode="auto">
            <a:xfrm>
              <a:off x="1737793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35" name="Rectangle 79"/>
            <p:cNvSpPr>
              <a:spLocks noChangeArrowheads="1"/>
            </p:cNvSpPr>
            <p:nvPr/>
          </p:nvSpPr>
          <p:spPr bwMode="auto">
            <a:xfrm>
              <a:off x="2001573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2265353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37" name="Rectangle 81"/>
            <p:cNvSpPr>
              <a:spLocks noChangeArrowheads="1"/>
            </p:cNvSpPr>
            <p:nvPr/>
          </p:nvSpPr>
          <p:spPr bwMode="auto">
            <a:xfrm>
              <a:off x="2529132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38" name="Rectangle 82"/>
            <p:cNvSpPr>
              <a:spLocks noChangeArrowheads="1"/>
            </p:cNvSpPr>
            <p:nvPr/>
          </p:nvSpPr>
          <p:spPr bwMode="auto">
            <a:xfrm>
              <a:off x="2792912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39" name="Rectangle 83"/>
            <p:cNvSpPr>
              <a:spLocks noChangeArrowheads="1"/>
            </p:cNvSpPr>
            <p:nvPr/>
          </p:nvSpPr>
          <p:spPr bwMode="auto">
            <a:xfrm>
              <a:off x="3056692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308" name="Picture 2" descr="im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614"/>
          <a:stretch>
            <a:fillRect/>
          </a:stretch>
        </p:blipFill>
        <p:spPr bwMode="auto">
          <a:xfrm>
            <a:off x="3159443" y="804579"/>
            <a:ext cx="2102504" cy="217842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" name="Group 308"/>
          <p:cNvGrpSpPr/>
          <p:nvPr/>
        </p:nvGrpSpPr>
        <p:grpSpPr>
          <a:xfrm>
            <a:off x="3155576" y="793375"/>
            <a:ext cx="2110238" cy="2200835"/>
            <a:chOff x="1210234" y="3733800"/>
            <a:chExt cx="2110238" cy="2200835"/>
          </a:xfrm>
        </p:grpSpPr>
        <p:sp>
          <p:nvSpPr>
            <p:cNvPr id="310" name="Rectangle 11"/>
            <p:cNvSpPr>
              <a:spLocks noChangeArrowheads="1"/>
            </p:cNvSpPr>
            <p:nvPr/>
          </p:nvSpPr>
          <p:spPr bwMode="auto">
            <a:xfrm>
              <a:off x="1210234" y="3733800"/>
              <a:ext cx="2110238" cy="220083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" name="Rectangle 12"/>
            <p:cNvSpPr>
              <a:spLocks noChangeArrowheads="1"/>
            </p:cNvSpPr>
            <p:nvPr/>
          </p:nvSpPr>
          <p:spPr bwMode="auto">
            <a:xfrm>
              <a:off x="1210234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" name="Rectangle 13"/>
            <p:cNvSpPr>
              <a:spLocks noChangeArrowheads="1"/>
            </p:cNvSpPr>
            <p:nvPr/>
          </p:nvSpPr>
          <p:spPr bwMode="auto">
            <a:xfrm>
              <a:off x="1474014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" name="Rectangle 14"/>
            <p:cNvSpPr>
              <a:spLocks noChangeArrowheads="1"/>
            </p:cNvSpPr>
            <p:nvPr/>
          </p:nvSpPr>
          <p:spPr bwMode="auto">
            <a:xfrm>
              <a:off x="1737793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" name="Rectangle 15"/>
            <p:cNvSpPr>
              <a:spLocks noChangeArrowheads="1"/>
            </p:cNvSpPr>
            <p:nvPr/>
          </p:nvSpPr>
          <p:spPr bwMode="auto">
            <a:xfrm>
              <a:off x="2001573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" name="Rectangle 16"/>
            <p:cNvSpPr>
              <a:spLocks noChangeArrowheads="1"/>
            </p:cNvSpPr>
            <p:nvPr/>
          </p:nvSpPr>
          <p:spPr bwMode="auto">
            <a:xfrm>
              <a:off x="2265353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" name="Rectangle 17"/>
            <p:cNvSpPr>
              <a:spLocks noChangeArrowheads="1"/>
            </p:cNvSpPr>
            <p:nvPr/>
          </p:nvSpPr>
          <p:spPr bwMode="auto">
            <a:xfrm>
              <a:off x="2529132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" name="Rectangle 18"/>
            <p:cNvSpPr>
              <a:spLocks noChangeArrowheads="1"/>
            </p:cNvSpPr>
            <p:nvPr/>
          </p:nvSpPr>
          <p:spPr bwMode="auto">
            <a:xfrm>
              <a:off x="2792912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" name="Rectangle 19"/>
            <p:cNvSpPr>
              <a:spLocks noChangeArrowheads="1"/>
            </p:cNvSpPr>
            <p:nvPr/>
          </p:nvSpPr>
          <p:spPr bwMode="auto">
            <a:xfrm>
              <a:off x="3056692" y="3733800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" name="Rectangle 20"/>
            <p:cNvSpPr>
              <a:spLocks noChangeArrowheads="1"/>
            </p:cNvSpPr>
            <p:nvPr/>
          </p:nvSpPr>
          <p:spPr bwMode="auto">
            <a:xfrm>
              <a:off x="1210234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" name="Rectangle 21"/>
            <p:cNvSpPr>
              <a:spLocks noChangeArrowheads="1"/>
            </p:cNvSpPr>
            <p:nvPr/>
          </p:nvSpPr>
          <p:spPr bwMode="auto">
            <a:xfrm>
              <a:off x="1474014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" name="Rectangle 22"/>
            <p:cNvSpPr>
              <a:spLocks noChangeArrowheads="1"/>
            </p:cNvSpPr>
            <p:nvPr/>
          </p:nvSpPr>
          <p:spPr bwMode="auto">
            <a:xfrm>
              <a:off x="1737793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" name="Rectangle 23"/>
            <p:cNvSpPr>
              <a:spLocks noChangeArrowheads="1"/>
            </p:cNvSpPr>
            <p:nvPr/>
          </p:nvSpPr>
          <p:spPr bwMode="auto">
            <a:xfrm>
              <a:off x="2001573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" name="Rectangle 24"/>
            <p:cNvSpPr>
              <a:spLocks noChangeArrowheads="1"/>
            </p:cNvSpPr>
            <p:nvPr/>
          </p:nvSpPr>
          <p:spPr bwMode="auto">
            <a:xfrm>
              <a:off x="2265353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" name="Rectangle 25"/>
            <p:cNvSpPr>
              <a:spLocks noChangeArrowheads="1"/>
            </p:cNvSpPr>
            <p:nvPr/>
          </p:nvSpPr>
          <p:spPr bwMode="auto">
            <a:xfrm>
              <a:off x="2529132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" name="Rectangle 26"/>
            <p:cNvSpPr>
              <a:spLocks noChangeArrowheads="1"/>
            </p:cNvSpPr>
            <p:nvPr/>
          </p:nvSpPr>
          <p:spPr bwMode="auto">
            <a:xfrm>
              <a:off x="2792912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" name="Rectangle 27"/>
            <p:cNvSpPr>
              <a:spLocks noChangeArrowheads="1"/>
            </p:cNvSpPr>
            <p:nvPr/>
          </p:nvSpPr>
          <p:spPr bwMode="auto">
            <a:xfrm>
              <a:off x="3056692" y="3978337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" name="Rectangle 28"/>
            <p:cNvSpPr>
              <a:spLocks noChangeArrowheads="1"/>
            </p:cNvSpPr>
            <p:nvPr/>
          </p:nvSpPr>
          <p:spPr bwMode="auto">
            <a:xfrm>
              <a:off x="1210234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" name="Rectangle 29"/>
            <p:cNvSpPr>
              <a:spLocks noChangeArrowheads="1"/>
            </p:cNvSpPr>
            <p:nvPr/>
          </p:nvSpPr>
          <p:spPr bwMode="auto">
            <a:xfrm>
              <a:off x="1474014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" name="Rectangle 30"/>
            <p:cNvSpPr>
              <a:spLocks noChangeArrowheads="1"/>
            </p:cNvSpPr>
            <p:nvPr/>
          </p:nvSpPr>
          <p:spPr bwMode="auto">
            <a:xfrm>
              <a:off x="1737793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" name="Rectangle 31"/>
            <p:cNvSpPr>
              <a:spLocks noChangeArrowheads="1"/>
            </p:cNvSpPr>
            <p:nvPr/>
          </p:nvSpPr>
          <p:spPr bwMode="auto">
            <a:xfrm>
              <a:off x="2001573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" name="Rectangle 32"/>
            <p:cNvSpPr>
              <a:spLocks noChangeArrowheads="1"/>
            </p:cNvSpPr>
            <p:nvPr/>
          </p:nvSpPr>
          <p:spPr bwMode="auto">
            <a:xfrm>
              <a:off x="2265353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" name="Rectangle 33"/>
            <p:cNvSpPr>
              <a:spLocks noChangeArrowheads="1"/>
            </p:cNvSpPr>
            <p:nvPr/>
          </p:nvSpPr>
          <p:spPr bwMode="auto">
            <a:xfrm>
              <a:off x="2529132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" name="Rectangle 34"/>
            <p:cNvSpPr>
              <a:spLocks noChangeArrowheads="1"/>
            </p:cNvSpPr>
            <p:nvPr/>
          </p:nvSpPr>
          <p:spPr bwMode="auto">
            <a:xfrm>
              <a:off x="2792912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" name="Rectangle 35"/>
            <p:cNvSpPr>
              <a:spLocks noChangeArrowheads="1"/>
            </p:cNvSpPr>
            <p:nvPr/>
          </p:nvSpPr>
          <p:spPr bwMode="auto">
            <a:xfrm>
              <a:off x="3056692" y="4222874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" name="Rectangle 36"/>
            <p:cNvSpPr>
              <a:spLocks noChangeArrowheads="1"/>
            </p:cNvSpPr>
            <p:nvPr/>
          </p:nvSpPr>
          <p:spPr bwMode="auto">
            <a:xfrm>
              <a:off x="1210234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" name="Rectangle 37"/>
            <p:cNvSpPr>
              <a:spLocks noChangeArrowheads="1"/>
            </p:cNvSpPr>
            <p:nvPr/>
          </p:nvSpPr>
          <p:spPr bwMode="auto">
            <a:xfrm>
              <a:off x="1474014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" name="Rectangle 38"/>
            <p:cNvSpPr>
              <a:spLocks noChangeArrowheads="1"/>
            </p:cNvSpPr>
            <p:nvPr/>
          </p:nvSpPr>
          <p:spPr bwMode="auto">
            <a:xfrm>
              <a:off x="1737793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" name="Rectangle 39"/>
            <p:cNvSpPr>
              <a:spLocks noChangeArrowheads="1"/>
            </p:cNvSpPr>
            <p:nvPr/>
          </p:nvSpPr>
          <p:spPr bwMode="auto">
            <a:xfrm>
              <a:off x="2001573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" name="Rectangle 40"/>
            <p:cNvSpPr>
              <a:spLocks noChangeArrowheads="1"/>
            </p:cNvSpPr>
            <p:nvPr/>
          </p:nvSpPr>
          <p:spPr bwMode="auto">
            <a:xfrm>
              <a:off x="2265353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0" name="Rectangle 41"/>
            <p:cNvSpPr>
              <a:spLocks noChangeArrowheads="1"/>
            </p:cNvSpPr>
            <p:nvPr/>
          </p:nvSpPr>
          <p:spPr bwMode="auto">
            <a:xfrm>
              <a:off x="2529132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1" name="Rectangle 42"/>
            <p:cNvSpPr>
              <a:spLocks noChangeArrowheads="1"/>
            </p:cNvSpPr>
            <p:nvPr/>
          </p:nvSpPr>
          <p:spPr bwMode="auto">
            <a:xfrm>
              <a:off x="2792912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2" name="Rectangle 43"/>
            <p:cNvSpPr>
              <a:spLocks noChangeArrowheads="1"/>
            </p:cNvSpPr>
            <p:nvPr/>
          </p:nvSpPr>
          <p:spPr bwMode="auto">
            <a:xfrm>
              <a:off x="3056692" y="4467412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3" name="Rectangle 44"/>
            <p:cNvSpPr>
              <a:spLocks noChangeArrowheads="1"/>
            </p:cNvSpPr>
            <p:nvPr/>
          </p:nvSpPr>
          <p:spPr bwMode="auto">
            <a:xfrm>
              <a:off x="1210234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4" name="Rectangle 45"/>
            <p:cNvSpPr>
              <a:spLocks noChangeArrowheads="1"/>
            </p:cNvSpPr>
            <p:nvPr/>
          </p:nvSpPr>
          <p:spPr bwMode="auto">
            <a:xfrm>
              <a:off x="1474014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5" name="Rectangle 46"/>
            <p:cNvSpPr>
              <a:spLocks noChangeArrowheads="1"/>
            </p:cNvSpPr>
            <p:nvPr/>
          </p:nvSpPr>
          <p:spPr bwMode="auto">
            <a:xfrm>
              <a:off x="1737793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6" name="Rectangle 47"/>
            <p:cNvSpPr>
              <a:spLocks noChangeArrowheads="1"/>
            </p:cNvSpPr>
            <p:nvPr/>
          </p:nvSpPr>
          <p:spPr bwMode="auto">
            <a:xfrm>
              <a:off x="2001573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7" name="Rectangle 48"/>
            <p:cNvSpPr>
              <a:spLocks noChangeArrowheads="1"/>
            </p:cNvSpPr>
            <p:nvPr/>
          </p:nvSpPr>
          <p:spPr bwMode="auto">
            <a:xfrm>
              <a:off x="2265353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" name="Rectangle 49"/>
            <p:cNvSpPr>
              <a:spLocks noChangeArrowheads="1"/>
            </p:cNvSpPr>
            <p:nvPr/>
          </p:nvSpPr>
          <p:spPr bwMode="auto">
            <a:xfrm>
              <a:off x="2529132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" name="Rectangle 50"/>
            <p:cNvSpPr>
              <a:spLocks noChangeArrowheads="1"/>
            </p:cNvSpPr>
            <p:nvPr/>
          </p:nvSpPr>
          <p:spPr bwMode="auto">
            <a:xfrm>
              <a:off x="2792912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" name="Rectangle 51"/>
            <p:cNvSpPr>
              <a:spLocks noChangeArrowheads="1"/>
            </p:cNvSpPr>
            <p:nvPr/>
          </p:nvSpPr>
          <p:spPr bwMode="auto">
            <a:xfrm>
              <a:off x="3056692" y="4711949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" name="Rectangle 52"/>
            <p:cNvSpPr>
              <a:spLocks noChangeArrowheads="1"/>
            </p:cNvSpPr>
            <p:nvPr/>
          </p:nvSpPr>
          <p:spPr bwMode="auto">
            <a:xfrm>
              <a:off x="1210234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" name="Rectangle 53"/>
            <p:cNvSpPr>
              <a:spLocks noChangeArrowheads="1"/>
            </p:cNvSpPr>
            <p:nvPr/>
          </p:nvSpPr>
          <p:spPr bwMode="auto">
            <a:xfrm>
              <a:off x="1474014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" name="Rectangle 54"/>
            <p:cNvSpPr>
              <a:spLocks noChangeArrowheads="1"/>
            </p:cNvSpPr>
            <p:nvPr/>
          </p:nvSpPr>
          <p:spPr bwMode="auto">
            <a:xfrm>
              <a:off x="1737793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" name="Rectangle 55"/>
            <p:cNvSpPr>
              <a:spLocks noChangeArrowheads="1"/>
            </p:cNvSpPr>
            <p:nvPr/>
          </p:nvSpPr>
          <p:spPr bwMode="auto">
            <a:xfrm>
              <a:off x="2001573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" name="Rectangle 56"/>
            <p:cNvSpPr>
              <a:spLocks noChangeArrowheads="1"/>
            </p:cNvSpPr>
            <p:nvPr/>
          </p:nvSpPr>
          <p:spPr bwMode="auto">
            <a:xfrm>
              <a:off x="2265353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" name="Rectangle 57"/>
            <p:cNvSpPr>
              <a:spLocks noChangeArrowheads="1"/>
            </p:cNvSpPr>
            <p:nvPr/>
          </p:nvSpPr>
          <p:spPr bwMode="auto">
            <a:xfrm>
              <a:off x="2529132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" name="Rectangle 58"/>
            <p:cNvSpPr>
              <a:spLocks noChangeArrowheads="1"/>
            </p:cNvSpPr>
            <p:nvPr/>
          </p:nvSpPr>
          <p:spPr bwMode="auto">
            <a:xfrm>
              <a:off x="2792912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" name="Rectangle 59"/>
            <p:cNvSpPr>
              <a:spLocks noChangeArrowheads="1"/>
            </p:cNvSpPr>
            <p:nvPr/>
          </p:nvSpPr>
          <p:spPr bwMode="auto">
            <a:xfrm>
              <a:off x="3056692" y="4956486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" name="Rectangle 60"/>
            <p:cNvSpPr>
              <a:spLocks noChangeArrowheads="1"/>
            </p:cNvSpPr>
            <p:nvPr/>
          </p:nvSpPr>
          <p:spPr bwMode="auto">
            <a:xfrm>
              <a:off x="1210234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" name="Rectangle 61"/>
            <p:cNvSpPr>
              <a:spLocks noChangeArrowheads="1"/>
            </p:cNvSpPr>
            <p:nvPr/>
          </p:nvSpPr>
          <p:spPr bwMode="auto">
            <a:xfrm>
              <a:off x="1474014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" name="Rectangle 62"/>
            <p:cNvSpPr>
              <a:spLocks noChangeArrowheads="1"/>
            </p:cNvSpPr>
            <p:nvPr/>
          </p:nvSpPr>
          <p:spPr bwMode="auto">
            <a:xfrm>
              <a:off x="1737793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" name="Rectangle 63"/>
            <p:cNvSpPr>
              <a:spLocks noChangeArrowheads="1"/>
            </p:cNvSpPr>
            <p:nvPr/>
          </p:nvSpPr>
          <p:spPr bwMode="auto">
            <a:xfrm>
              <a:off x="2001573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" name="Rectangle 64"/>
            <p:cNvSpPr>
              <a:spLocks noChangeArrowheads="1"/>
            </p:cNvSpPr>
            <p:nvPr/>
          </p:nvSpPr>
          <p:spPr bwMode="auto">
            <a:xfrm>
              <a:off x="2265353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" name="Rectangle 65"/>
            <p:cNvSpPr>
              <a:spLocks noChangeArrowheads="1"/>
            </p:cNvSpPr>
            <p:nvPr/>
          </p:nvSpPr>
          <p:spPr bwMode="auto">
            <a:xfrm>
              <a:off x="2529132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" name="Rectangle 66"/>
            <p:cNvSpPr>
              <a:spLocks noChangeArrowheads="1"/>
            </p:cNvSpPr>
            <p:nvPr/>
          </p:nvSpPr>
          <p:spPr bwMode="auto">
            <a:xfrm>
              <a:off x="2792912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" name="Rectangle 67"/>
            <p:cNvSpPr>
              <a:spLocks noChangeArrowheads="1"/>
            </p:cNvSpPr>
            <p:nvPr/>
          </p:nvSpPr>
          <p:spPr bwMode="auto">
            <a:xfrm>
              <a:off x="3056692" y="5201023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" name="Rectangle 68"/>
            <p:cNvSpPr>
              <a:spLocks noChangeArrowheads="1"/>
            </p:cNvSpPr>
            <p:nvPr/>
          </p:nvSpPr>
          <p:spPr bwMode="auto">
            <a:xfrm>
              <a:off x="1210234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" name="Rectangle 69"/>
            <p:cNvSpPr>
              <a:spLocks noChangeArrowheads="1"/>
            </p:cNvSpPr>
            <p:nvPr/>
          </p:nvSpPr>
          <p:spPr bwMode="auto">
            <a:xfrm>
              <a:off x="1474014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" name="Rectangle 70"/>
            <p:cNvSpPr>
              <a:spLocks noChangeArrowheads="1"/>
            </p:cNvSpPr>
            <p:nvPr/>
          </p:nvSpPr>
          <p:spPr bwMode="auto">
            <a:xfrm>
              <a:off x="1737793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" name="Rectangle 71"/>
            <p:cNvSpPr>
              <a:spLocks noChangeArrowheads="1"/>
            </p:cNvSpPr>
            <p:nvPr/>
          </p:nvSpPr>
          <p:spPr bwMode="auto">
            <a:xfrm>
              <a:off x="2001573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" name="Rectangle 72"/>
            <p:cNvSpPr>
              <a:spLocks noChangeArrowheads="1"/>
            </p:cNvSpPr>
            <p:nvPr/>
          </p:nvSpPr>
          <p:spPr bwMode="auto">
            <a:xfrm>
              <a:off x="2265353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" name="Rectangle 73"/>
            <p:cNvSpPr>
              <a:spLocks noChangeArrowheads="1"/>
            </p:cNvSpPr>
            <p:nvPr/>
          </p:nvSpPr>
          <p:spPr bwMode="auto">
            <a:xfrm>
              <a:off x="2529132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" name="Rectangle 74"/>
            <p:cNvSpPr>
              <a:spLocks noChangeArrowheads="1"/>
            </p:cNvSpPr>
            <p:nvPr/>
          </p:nvSpPr>
          <p:spPr bwMode="auto">
            <a:xfrm>
              <a:off x="2792912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" name="Rectangle 75"/>
            <p:cNvSpPr>
              <a:spLocks noChangeArrowheads="1"/>
            </p:cNvSpPr>
            <p:nvPr/>
          </p:nvSpPr>
          <p:spPr bwMode="auto">
            <a:xfrm>
              <a:off x="3056692" y="5445561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" name="Rectangle 76"/>
            <p:cNvSpPr>
              <a:spLocks noChangeArrowheads="1"/>
            </p:cNvSpPr>
            <p:nvPr/>
          </p:nvSpPr>
          <p:spPr bwMode="auto">
            <a:xfrm>
              <a:off x="1210234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" name="Rectangle 77"/>
            <p:cNvSpPr>
              <a:spLocks noChangeArrowheads="1"/>
            </p:cNvSpPr>
            <p:nvPr/>
          </p:nvSpPr>
          <p:spPr bwMode="auto">
            <a:xfrm>
              <a:off x="1474014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" name="Rectangle 78"/>
            <p:cNvSpPr>
              <a:spLocks noChangeArrowheads="1"/>
            </p:cNvSpPr>
            <p:nvPr/>
          </p:nvSpPr>
          <p:spPr bwMode="auto">
            <a:xfrm>
              <a:off x="1737793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" name="Rectangle 79"/>
            <p:cNvSpPr>
              <a:spLocks noChangeArrowheads="1"/>
            </p:cNvSpPr>
            <p:nvPr/>
          </p:nvSpPr>
          <p:spPr bwMode="auto">
            <a:xfrm>
              <a:off x="2001573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" name="Rectangle 80"/>
            <p:cNvSpPr>
              <a:spLocks noChangeArrowheads="1"/>
            </p:cNvSpPr>
            <p:nvPr/>
          </p:nvSpPr>
          <p:spPr bwMode="auto">
            <a:xfrm>
              <a:off x="2265353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" name="Rectangle 81"/>
            <p:cNvSpPr>
              <a:spLocks noChangeArrowheads="1"/>
            </p:cNvSpPr>
            <p:nvPr/>
          </p:nvSpPr>
          <p:spPr bwMode="auto">
            <a:xfrm>
              <a:off x="2529132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" name="Rectangle 82"/>
            <p:cNvSpPr>
              <a:spLocks noChangeArrowheads="1"/>
            </p:cNvSpPr>
            <p:nvPr/>
          </p:nvSpPr>
          <p:spPr bwMode="auto">
            <a:xfrm>
              <a:off x="2792912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2" name="Rectangle 83"/>
            <p:cNvSpPr>
              <a:spLocks noChangeArrowheads="1"/>
            </p:cNvSpPr>
            <p:nvPr/>
          </p:nvSpPr>
          <p:spPr bwMode="auto">
            <a:xfrm>
              <a:off x="3056692" y="5690098"/>
              <a:ext cx="263780" cy="244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3" name="TextBox 382"/>
          <p:cNvSpPr txBox="1"/>
          <p:nvPr/>
        </p:nvSpPr>
        <p:spPr>
          <a:xfrm>
            <a:off x="1353005" y="448230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Frame 1</a:t>
            </a:r>
            <a:endParaRPr lang="fr-FR" dirty="0"/>
          </a:p>
        </p:txBody>
      </p:sp>
      <p:sp>
        <p:nvSpPr>
          <p:cNvPr id="384" name="TextBox 383"/>
          <p:cNvSpPr txBox="1"/>
          <p:nvPr/>
        </p:nvSpPr>
        <p:spPr>
          <a:xfrm>
            <a:off x="3737617" y="448230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Frame 2</a:t>
            </a:r>
            <a:endParaRPr lang="fr-FR" dirty="0"/>
          </a:p>
        </p:txBody>
      </p:sp>
      <p:sp>
        <p:nvSpPr>
          <p:cNvPr id="389" name="Curved Right Arrow 388"/>
          <p:cNvSpPr/>
          <p:nvPr/>
        </p:nvSpPr>
        <p:spPr>
          <a:xfrm>
            <a:off x="143436" y="842682"/>
            <a:ext cx="645459" cy="33079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0" name="Curved Right Arrow 389"/>
          <p:cNvSpPr/>
          <p:nvPr/>
        </p:nvSpPr>
        <p:spPr>
          <a:xfrm>
            <a:off x="2537013" y="860611"/>
            <a:ext cx="645459" cy="33079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7"/>
          <a:srcRect r="38952" b="61014"/>
          <a:stretch>
            <a:fillRect/>
          </a:stretch>
        </p:blipFill>
        <p:spPr bwMode="auto">
          <a:xfrm>
            <a:off x="4056250" y="6074430"/>
            <a:ext cx="3913374" cy="52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0694" y="5192526"/>
            <a:ext cx="5381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/>
      <p:bldP spid="3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A23BB1-9107-4C40-B4B1-525577D6A871}" type="slidenum">
              <a:rPr lang="fr-FR" smtClean="0"/>
              <a:pPr eaLnBrk="1" hangingPunct="1"/>
              <a:t>24</a:t>
            </a:fld>
            <a:endParaRPr lang="fr-FR"/>
          </a:p>
        </p:txBody>
      </p:sp>
      <p:pic>
        <p:nvPicPr>
          <p:cNvPr id="27652" name="Picture 2" descr="im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"/>
            <a:ext cx="9144000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38600" y="2973388"/>
            <a:ext cx="839788" cy="1117600"/>
            <a:chOff x="2517" y="1888"/>
            <a:chExt cx="409" cy="544"/>
          </a:xfrm>
        </p:grpSpPr>
        <p:sp>
          <p:nvSpPr>
            <p:cNvPr id="27660" name="Line 4"/>
            <p:cNvSpPr>
              <a:spLocks noChangeShapeType="1"/>
            </p:cNvSpPr>
            <p:nvPr/>
          </p:nvSpPr>
          <p:spPr bwMode="auto">
            <a:xfrm>
              <a:off x="2517" y="1888"/>
              <a:ext cx="1" cy="5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1" name="Line 5"/>
            <p:cNvSpPr>
              <a:spLocks noChangeShapeType="1"/>
            </p:cNvSpPr>
            <p:nvPr/>
          </p:nvSpPr>
          <p:spPr bwMode="auto">
            <a:xfrm>
              <a:off x="2653" y="1888"/>
              <a:ext cx="1" cy="5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2" name="Line 6"/>
            <p:cNvSpPr>
              <a:spLocks noChangeShapeType="1"/>
            </p:cNvSpPr>
            <p:nvPr/>
          </p:nvSpPr>
          <p:spPr bwMode="auto">
            <a:xfrm>
              <a:off x="2789" y="1888"/>
              <a:ext cx="1" cy="5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3" name="Line 7"/>
            <p:cNvSpPr>
              <a:spLocks noChangeShapeType="1"/>
            </p:cNvSpPr>
            <p:nvPr/>
          </p:nvSpPr>
          <p:spPr bwMode="auto">
            <a:xfrm>
              <a:off x="2925" y="1888"/>
              <a:ext cx="1" cy="5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-5400000">
            <a:off x="4015581" y="2977357"/>
            <a:ext cx="909637" cy="1092200"/>
            <a:chOff x="2653" y="2024"/>
            <a:chExt cx="544" cy="680"/>
          </a:xfrm>
        </p:grpSpPr>
        <p:sp>
          <p:nvSpPr>
            <p:cNvPr id="27655" name="Line 9"/>
            <p:cNvSpPr>
              <a:spLocks noChangeShapeType="1"/>
            </p:cNvSpPr>
            <p:nvPr/>
          </p:nvSpPr>
          <p:spPr bwMode="auto">
            <a:xfrm>
              <a:off x="2653" y="2024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56" name="Line 10"/>
            <p:cNvSpPr>
              <a:spLocks noChangeShapeType="1"/>
            </p:cNvSpPr>
            <p:nvPr/>
          </p:nvSpPr>
          <p:spPr bwMode="auto">
            <a:xfrm>
              <a:off x="2789" y="2024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57" name="Line 11"/>
            <p:cNvSpPr>
              <a:spLocks noChangeShapeType="1"/>
            </p:cNvSpPr>
            <p:nvPr/>
          </p:nvSpPr>
          <p:spPr bwMode="auto">
            <a:xfrm>
              <a:off x="2925" y="2024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58" name="Line 12"/>
            <p:cNvSpPr>
              <a:spLocks noChangeShapeType="1"/>
            </p:cNvSpPr>
            <p:nvPr/>
          </p:nvSpPr>
          <p:spPr bwMode="auto">
            <a:xfrm>
              <a:off x="3061" y="2024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59" name="Line 13"/>
            <p:cNvSpPr>
              <a:spLocks noChangeShapeType="1"/>
            </p:cNvSpPr>
            <p:nvPr/>
          </p:nvSpPr>
          <p:spPr bwMode="auto">
            <a:xfrm>
              <a:off x="3197" y="2024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CA72D2-892C-44B9-9922-18A1A11CEE3B}" type="slidenum">
              <a:rPr lang="fr-FR" smtClean="0"/>
              <a:pPr eaLnBrk="1" hangingPunct="1"/>
              <a:t>25</a:t>
            </a:fld>
            <a:endParaRPr lang="fr-FR"/>
          </a:p>
        </p:txBody>
      </p:sp>
      <p:pic>
        <p:nvPicPr>
          <p:cNvPr id="28676" name="Picture 2" descr="im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038600" y="2973388"/>
            <a:ext cx="839788" cy="1117600"/>
            <a:chOff x="2517" y="1888"/>
            <a:chExt cx="409" cy="544"/>
          </a:xfrm>
        </p:grpSpPr>
        <p:sp>
          <p:nvSpPr>
            <p:cNvPr id="28696" name="Line 3"/>
            <p:cNvSpPr>
              <a:spLocks noChangeShapeType="1"/>
            </p:cNvSpPr>
            <p:nvPr/>
          </p:nvSpPr>
          <p:spPr bwMode="auto">
            <a:xfrm>
              <a:off x="2517" y="1888"/>
              <a:ext cx="1" cy="5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7" name="Line 4"/>
            <p:cNvSpPr>
              <a:spLocks noChangeShapeType="1"/>
            </p:cNvSpPr>
            <p:nvPr/>
          </p:nvSpPr>
          <p:spPr bwMode="auto">
            <a:xfrm>
              <a:off x="2653" y="1888"/>
              <a:ext cx="1" cy="5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8" name="Line 5"/>
            <p:cNvSpPr>
              <a:spLocks noChangeShapeType="1"/>
            </p:cNvSpPr>
            <p:nvPr/>
          </p:nvSpPr>
          <p:spPr bwMode="auto">
            <a:xfrm>
              <a:off x="2789" y="1888"/>
              <a:ext cx="1" cy="5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9" name="Line 6"/>
            <p:cNvSpPr>
              <a:spLocks noChangeShapeType="1"/>
            </p:cNvSpPr>
            <p:nvPr/>
          </p:nvSpPr>
          <p:spPr bwMode="auto">
            <a:xfrm>
              <a:off x="2925" y="1888"/>
              <a:ext cx="1" cy="5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-5400000">
            <a:off x="4015581" y="2977357"/>
            <a:ext cx="909637" cy="1092200"/>
            <a:chOff x="2653" y="2024"/>
            <a:chExt cx="544" cy="680"/>
          </a:xfrm>
        </p:grpSpPr>
        <p:sp>
          <p:nvSpPr>
            <p:cNvPr id="28691" name="Line 8"/>
            <p:cNvSpPr>
              <a:spLocks noChangeShapeType="1"/>
            </p:cNvSpPr>
            <p:nvPr/>
          </p:nvSpPr>
          <p:spPr bwMode="auto">
            <a:xfrm>
              <a:off x="2653" y="2024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2" name="Line 9"/>
            <p:cNvSpPr>
              <a:spLocks noChangeShapeType="1"/>
            </p:cNvSpPr>
            <p:nvPr/>
          </p:nvSpPr>
          <p:spPr bwMode="auto">
            <a:xfrm>
              <a:off x="2789" y="2024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3" name="Line 10"/>
            <p:cNvSpPr>
              <a:spLocks noChangeShapeType="1"/>
            </p:cNvSpPr>
            <p:nvPr/>
          </p:nvSpPr>
          <p:spPr bwMode="auto">
            <a:xfrm>
              <a:off x="2925" y="2024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4" name="Line 11"/>
            <p:cNvSpPr>
              <a:spLocks noChangeShapeType="1"/>
            </p:cNvSpPr>
            <p:nvPr/>
          </p:nvSpPr>
          <p:spPr bwMode="auto">
            <a:xfrm>
              <a:off x="3061" y="2024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5" name="Line 12"/>
            <p:cNvSpPr>
              <a:spLocks noChangeShapeType="1"/>
            </p:cNvSpPr>
            <p:nvPr/>
          </p:nvSpPr>
          <p:spPr bwMode="auto">
            <a:xfrm>
              <a:off x="3197" y="2024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679" name="Line 15"/>
          <p:cNvSpPr>
            <a:spLocks noChangeShapeType="1"/>
          </p:cNvSpPr>
          <p:nvPr/>
        </p:nvSpPr>
        <p:spPr bwMode="auto">
          <a:xfrm rot="20443402" flipV="1">
            <a:off x="4143375" y="2981325"/>
            <a:ext cx="90488" cy="204788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0" name="Line 16"/>
          <p:cNvSpPr>
            <a:spLocks noChangeShapeType="1"/>
          </p:cNvSpPr>
          <p:nvPr/>
        </p:nvSpPr>
        <p:spPr bwMode="auto">
          <a:xfrm rot="20689513" flipV="1">
            <a:off x="4435475" y="2978150"/>
            <a:ext cx="90488" cy="204788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1" name="Line 17"/>
          <p:cNvSpPr>
            <a:spLocks noChangeShapeType="1"/>
          </p:cNvSpPr>
          <p:nvPr/>
        </p:nvSpPr>
        <p:spPr bwMode="auto">
          <a:xfrm flipV="1">
            <a:off x="4687888" y="2968625"/>
            <a:ext cx="90487" cy="204788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2" name="Line 22"/>
          <p:cNvSpPr>
            <a:spLocks noChangeShapeType="1"/>
          </p:cNvSpPr>
          <p:nvPr/>
        </p:nvSpPr>
        <p:spPr bwMode="auto">
          <a:xfrm flipV="1">
            <a:off x="4154488" y="3227388"/>
            <a:ext cx="90487" cy="204787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3" name="Line 23"/>
          <p:cNvSpPr>
            <a:spLocks noChangeShapeType="1"/>
          </p:cNvSpPr>
          <p:nvPr/>
        </p:nvSpPr>
        <p:spPr bwMode="auto">
          <a:xfrm flipV="1">
            <a:off x="4143375" y="3448050"/>
            <a:ext cx="90488" cy="204788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4" name="Line 24"/>
          <p:cNvSpPr>
            <a:spLocks noChangeShapeType="1"/>
          </p:cNvSpPr>
          <p:nvPr/>
        </p:nvSpPr>
        <p:spPr bwMode="auto">
          <a:xfrm rot="501352" flipV="1">
            <a:off x="4462463" y="3454400"/>
            <a:ext cx="90487" cy="204788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5" name="Line 25"/>
          <p:cNvSpPr>
            <a:spLocks noChangeShapeType="1"/>
          </p:cNvSpPr>
          <p:nvPr/>
        </p:nvSpPr>
        <p:spPr bwMode="auto">
          <a:xfrm flipV="1">
            <a:off x="4411663" y="3211513"/>
            <a:ext cx="90487" cy="204787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6" name="Line 26"/>
          <p:cNvSpPr>
            <a:spLocks noChangeShapeType="1"/>
          </p:cNvSpPr>
          <p:nvPr/>
        </p:nvSpPr>
        <p:spPr bwMode="auto">
          <a:xfrm flipV="1">
            <a:off x="4694238" y="3194050"/>
            <a:ext cx="90487" cy="204788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7" name="Line 27"/>
          <p:cNvSpPr>
            <a:spLocks noChangeShapeType="1"/>
          </p:cNvSpPr>
          <p:nvPr/>
        </p:nvSpPr>
        <p:spPr bwMode="auto">
          <a:xfrm rot="852854" flipV="1">
            <a:off x="4741863" y="3470275"/>
            <a:ext cx="90487" cy="204788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8" name="Line 28"/>
          <p:cNvSpPr>
            <a:spLocks noChangeShapeType="1"/>
          </p:cNvSpPr>
          <p:nvPr/>
        </p:nvSpPr>
        <p:spPr bwMode="auto">
          <a:xfrm rot="609630" flipV="1">
            <a:off x="4149725" y="3697288"/>
            <a:ext cx="90488" cy="204787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9" name="Line 29"/>
          <p:cNvSpPr>
            <a:spLocks noChangeShapeType="1"/>
          </p:cNvSpPr>
          <p:nvPr/>
        </p:nvSpPr>
        <p:spPr bwMode="auto">
          <a:xfrm rot="1027271" flipV="1">
            <a:off x="4440238" y="3732213"/>
            <a:ext cx="90487" cy="204787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0" name="Line 30"/>
          <p:cNvSpPr>
            <a:spLocks noChangeShapeType="1"/>
          </p:cNvSpPr>
          <p:nvPr/>
        </p:nvSpPr>
        <p:spPr bwMode="auto">
          <a:xfrm rot="2168852" flipV="1">
            <a:off x="4733925" y="3724275"/>
            <a:ext cx="90488" cy="204788"/>
          </a:xfrm>
          <a:prstGeom prst="line">
            <a:avLst/>
          </a:prstGeom>
          <a:noFill/>
          <a:ln w="28575">
            <a:solidFill>
              <a:srgbClr val="4BFF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Particles Image Velocimetry: principles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44820" y="416855"/>
            <a:ext cx="406470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PIV parameters:</a:t>
            </a:r>
          </a:p>
          <a:p>
            <a:pPr>
              <a:buFontTx/>
              <a:buChar char="•"/>
            </a:pPr>
            <a:r>
              <a:rPr lang="en-US" dirty="0"/>
              <a:t>Particles type</a:t>
            </a:r>
          </a:p>
          <a:p>
            <a:pPr>
              <a:buFontTx/>
              <a:buChar char="•"/>
            </a:pPr>
            <a:r>
              <a:rPr lang="en-US" dirty="0"/>
              <a:t>Light budget - pulse duration</a:t>
            </a:r>
          </a:p>
          <a:p>
            <a:pPr>
              <a:buFontTx/>
              <a:buChar char="•"/>
            </a:pPr>
            <a:r>
              <a:rPr lang="en-US" dirty="0"/>
              <a:t>Time between </a:t>
            </a:r>
            <a:r>
              <a:rPr lang="en-US" dirty="0" smtClean="0"/>
              <a:t>pulses (</a:t>
            </a:r>
            <a:r>
              <a:rPr lang="el-GR" dirty="0" smtClean="0"/>
              <a:t>Δ</a:t>
            </a:r>
            <a:r>
              <a:rPr lang="fr-FR" dirty="0" smtClean="0"/>
              <a:t>t)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Acquisition </a:t>
            </a:r>
            <a:r>
              <a:rPr lang="en-US" dirty="0" smtClean="0"/>
              <a:t>frequency (Fs)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Windows/interrogation areas sizes</a:t>
            </a:r>
          </a:p>
          <a:p>
            <a:pPr>
              <a:buFontTx/>
              <a:buChar char="•"/>
            </a:pPr>
            <a:r>
              <a:rPr lang="en-US" dirty="0"/>
              <a:t>Possibly multiple passes (moving or not)</a:t>
            </a:r>
          </a:p>
          <a:p>
            <a:pPr>
              <a:buFontTx/>
              <a:buChar char="•"/>
            </a:pPr>
            <a:r>
              <a:rPr lang="en-US" dirty="0"/>
              <a:t>Correlation calculation</a:t>
            </a:r>
          </a:p>
          <a:p>
            <a:pPr>
              <a:buFontTx/>
              <a:buChar char="•"/>
            </a:pP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370730" y="2545978"/>
            <a:ext cx="5163669" cy="3962400"/>
            <a:chOff x="672" y="816"/>
            <a:chExt cx="2928" cy="244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 r="1639"/>
            <a:stretch>
              <a:fillRect/>
            </a:stretch>
          </p:blipFill>
          <p:spPr bwMode="auto">
            <a:xfrm>
              <a:off x="720" y="816"/>
              <a:ext cx="2880" cy="241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72" y="3014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from DANTEC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61012" y="466159"/>
            <a:ext cx="4227044" cy="1552679"/>
            <a:chOff x="4061012" y="466159"/>
            <a:chExt cx="4227044" cy="1552679"/>
          </a:xfrm>
        </p:grpSpPr>
        <p:grpSp>
          <p:nvGrpSpPr>
            <p:cNvPr id="33" name="Group 32"/>
            <p:cNvGrpSpPr/>
            <p:nvPr/>
          </p:nvGrpSpPr>
          <p:grpSpPr>
            <a:xfrm>
              <a:off x="4061012" y="1192306"/>
              <a:ext cx="3756210" cy="197223"/>
              <a:chOff x="3747245" y="932329"/>
              <a:chExt cx="3146612" cy="89647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747245" y="1013012"/>
                <a:ext cx="3146612" cy="1588"/>
              </a:xfrm>
              <a:prstGeom prst="line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4105042" y="932329"/>
                <a:ext cx="64338" cy="89647"/>
                <a:chOff x="4105042" y="803134"/>
                <a:chExt cx="64338" cy="89647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406101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412376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4551484" y="932329"/>
                <a:ext cx="64338" cy="89647"/>
                <a:chOff x="4105042" y="803134"/>
                <a:chExt cx="64338" cy="89647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406101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412376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4997926" y="932329"/>
                <a:ext cx="64338" cy="89647"/>
                <a:chOff x="4105042" y="803134"/>
                <a:chExt cx="64338" cy="89647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406101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412376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5444368" y="932329"/>
                <a:ext cx="64338" cy="89647"/>
                <a:chOff x="4105042" y="803134"/>
                <a:chExt cx="64338" cy="89647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406101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412376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5890810" y="932329"/>
                <a:ext cx="64338" cy="89647"/>
                <a:chOff x="4105042" y="803134"/>
                <a:chExt cx="64338" cy="89647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406101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412376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6337253" y="932329"/>
                <a:ext cx="64338" cy="89647"/>
                <a:chOff x="4105042" y="803134"/>
                <a:chExt cx="64338" cy="89647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406101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4123762" y="847164"/>
                  <a:ext cx="89647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/>
            <p:cNvSpPr txBox="1"/>
            <p:nvPr/>
          </p:nvSpPr>
          <p:spPr>
            <a:xfrm>
              <a:off x="7673785" y="1362635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time</a:t>
              </a:r>
              <a:endParaRPr lang="fr-FR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491318" y="1568837"/>
              <a:ext cx="546847" cy="1588"/>
            </a:xfrm>
            <a:prstGeom prst="straightConnector1">
              <a:avLst/>
            </a:prstGeom>
            <a:ln w="19050">
              <a:solidFill>
                <a:srgbClr val="B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455459" y="1649506"/>
              <a:ext cx="5830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B00000"/>
                  </a:solidFill>
                </a:rPr>
                <a:t>1/</a:t>
              </a:r>
              <a:r>
                <a:rPr lang="fr-FR" dirty="0" err="1" smtClean="0">
                  <a:solidFill>
                    <a:srgbClr val="B00000"/>
                  </a:solidFill>
                </a:rPr>
                <a:t>Fs</a:t>
              </a:r>
              <a:endParaRPr lang="fr-FR" dirty="0">
                <a:solidFill>
                  <a:srgbClr val="B0000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368202" y="1052457"/>
              <a:ext cx="338271" cy="1588"/>
              <a:chOff x="3612776" y="662193"/>
              <a:chExt cx="338271" cy="158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3612776" y="662193"/>
                <a:ext cx="134471" cy="1588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3816576" y="662193"/>
                <a:ext cx="134471" cy="1588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3723640" y="662193"/>
                <a:ext cx="132080" cy="1588"/>
              </a:xfrm>
              <a:prstGeom prst="line">
                <a:avLst/>
              </a:prstGeom>
              <a:ln w="127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4341906" y="684904"/>
              <a:ext cx="3914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7030A0"/>
                  </a:solidFill>
                </a:rPr>
                <a:t>Δ</a:t>
              </a:r>
              <a:r>
                <a:rPr lang="fr-FR" dirty="0" smtClean="0">
                  <a:solidFill>
                    <a:srgbClr val="7030A0"/>
                  </a:solidFill>
                </a:rPr>
                <a:t>t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08499" y="466159"/>
              <a:ext cx="1370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PIV time line</a:t>
              </a:r>
              <a:endParaRPr lang="fr-FR" dirty="0"/>
            </a:p>
          </p:txBody>
        </p:sp>
      </p:grpSp>
      <p:pic>
        <p:nvPicPr>
          <p:cNvPr id="54" name="Picture 4" descr="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1" y="2891025"/>
            <a:ext cx="8098976" cy="31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6F13B-0B0B-406D-8460-BAE876713CFC}" type="slidenum">
              <a:rPr lang="fr-FR" smtClean="0"/>
              <a:pPr eaLnBrk="1" hangingPunct="1"/>
              <a:t>27</a:t>
            </a:fld>
            <a:endParaRPr lang="fr-FR"/>
          </a:p>
        </p:txBody>
      </p:sp>
      <p:pic>
        <p:nvPicPr>
          <p:cNvPr id="21508" name="Picture 4" descr="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482"/>
          <a:stretch>
            <a:fillRect/>
          </a:stretch>
        </p:blipFill>
        <p:spPr bwMode="auto">
          <a:xfrm>
            <a:off x="1717675" y="852488"/>
            <a:ext cx="55721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477651"/>
            <a:ext cx="28793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B00000"/>
                </a:solidFill>
                <a:latin typeface="Verdana" pitchFamily="34" charset="0"/>
              </a:rPr>
              <a:t>Laser: double </a:t>
            </a:r>
            <a:r>
              <a:rPr lang="fr-FR" b="1" dirty="0" err="1" smtClean="0">
                <a:solidFill>
                  <a:srgbClr val="B00000"/>
                </a:solidFill>
                <a:latin typeface="Verdana" pitchFamily="34" charset="0"/>
              </a:rPr>
              <a:t>pulsed</a:t>
            </a:r>
            <a:endParaRPr lang="fr-FR" b="1" dirty="0">
              <a:solidFill>
                <a:srgbClr val="B00000"/>
              </a:solidFill>
              <a:latin typeface="Verdana" pitchFamily="34" charset="0"/>
            </a:endParaRPr>
          </a:p>
        </p:txBody>
      </p:sp>
      <p:pic>
        <p:nvPicPr>
          <p:cNvPr id="21510" name="Picture 7" descr="http://img.directindustry.de/images_di/photo-g/nd-yag-laser-fur-piv-anwendungen-360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83000"/>
            <a:ext cx="41116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http://img.directindustry.fr/images_di/photo-g/laser-nd-yag-pour-applications-de-piv-1388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683000"/>
            <a:ext cx="303212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Particles Image Velocimetry: </a:t>
            </a:r>
            <a:r>
              <a:rPr lang="en-US" b="1" dirty="0" smtClean="0">
                <a:solidFill>
                  <a:schemeClr val="bg1"/>
                </a:solidFill>
              </a:rPr>
              <a:t>material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5E3A6B-DAB1-4DB6-AF5E-CF74B92E978E}" type="slidenum">
              <a:rPr lang="fr-FR" smtClean="0"/>
              <a:pPr eaLnBrk="1" hangingPunct="1"/>
              <a:t>28</a:t>
            </a:fld>
            <a:endParaRPr lang="fr-FR"/>
          </a:p>
        </p:txBody>
      </p:sp>
      <p:graphicFrame>
        <p:nvGraphicFramePr>
          <p:cNvPr id="258116" name="Group 6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3414599"/>
              </p:ext>
            </p:extLst>
          </p:nvPr>
        </p:nvGraphicFramePr>
        <p:xfrm>
          <a:off x="395288" y="2852738"/>
          <a:ext cx="8280400" cy="3443288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41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Caméras standards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Caméra double-frame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Caméras rapides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(RAM interne)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Capteur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CCD 10 – 12 bits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(1024 à 4096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n.g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CCD 12 – 14 bits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(4096 à 16384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n.g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CMOS 12 bits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0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Résolution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20 - 100 Hz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2x4 à 2x30 Hz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à 10 kHz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1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Prix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0.5-1 k€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– 20 k€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20-60 k€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561" name="Picture 61" descr="http://img.directindustry.es/images_di/photo-g/camara-digital-para-luz-tenue-con-refrigeracion-y-bajo-nivel-de-ruido-126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68413"/>
            <a:ext cx="22320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72" y="955262"/>
            <a:ext cx="1965452" cy="15831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422886"/>
            <a:ext cx="1252053" cy="1252053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Particles Image Velocimetry: </a:t>
            </a:r>
            <a:r>
              <a:rPr lang="en-US" b="1" dirty="0" smtClean="0">
                <a:solidFill>
                  <a:schemeClr val="bg1"/>
                </a:solidFill>
              </a:rPr>
              <a:t>material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477651"/>
            <a:ext cx="18293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B00000"/>
                </a:solidFill>
                <a:latin typeface="Verdana" pitchFamily="34" charset="0"/>
              </a:rPr>
              <a:t>PIV cameras</a:t>
            </a:r>
            <a:endParaRPr lang="fr-FR" b="1" dirty="0">
              <a:solidFill>
                <a:srgbClr val="B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925638"/>
            <a:ext cx="87344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Particles Image Velocimetry: </a:t>
            </a:r>
            <a:r>
              <a:rPr lang="en-US" b="1" dirty="0" smtClean="0">
                <a:solidFill>
                  <a:schemeClr val="bg1"/>
                </a:solidFill>
              </a:rPr>
              <a:t>material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52400" y="945777"/>
            <a:ext cx="5616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Matching </a:t>
            </a:r>
            <a:r>
              <a:rPr lang="en-US" dirty="0"/>
              <a:t>real world coordinates and picture coordinates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77651"/>
            <a:ext cx="2476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B00000"/>
                </a:solidFill>
                <a:latin typeface="Verdana" pitchFamily="34" charset="0"/>
              </a:rPr>
              <a:t>Calibration </a:t>
            </a:r>
            <a:r>
              <a:rPr lang="fr-FR" b="1" dirty="0" err="1" smtClean="0">
                <a:solidFill>
                  <a:srgbClr val="B00000"/>
                </a:solidFill>
                <a:latin typeface="Verdana" pitchFamily="34" charset="0"/>
              </a:rPr>
              <a:t>target</a:t>
            </a:r>
            <a:endParaRPr lang="fr-FR" b="1" dirty="0">
              <a:solidFill>
                <a:srgbClr val="B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bg1"/>
                </a:solidFill>
              </a:rPr>
              <a:t>Pitot</a:t>
            </a:r>
            <a:r>
              <a:rPr lang="en-US" b="1" dirty="0" smtClean="0">
                <a:solidFill>
                  <a:schemeClr val="bg1"/>
                </a:solidFill>
              </a:rPr>
              <a:t> tube (from </a:t>
            </a:r>
            <a:r>
              <a:rPr lang="en-US" b="1" dirty="0" err="1" smtClean="0">
                <a:solidFill>
                  <a:schemeClr val="bg1"/>
                </a:solidFill>
              </a:rPr>
              <a:t>Pitot</a:t>
            </a:r>
            <a:r>
              <a:rPr lang="en-US" b="1" dirty="0" smtClean="0">
                <a:solidFill>
                  <a:schemeClr val="bg1"/>
                </a:solidFill>
              </a:rPr>
              <a:t>, 1732)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randtl's Pitot-static tube, old and new form.png"/>
          <p:cNvPicPr>
            <a:picLocks noChangeAspect="1" noChangeArrowheads="1"/>
          </p:cNvPicPr>
          <p:nvPr/>
        </p:nvPicPr>
        <p:blipFill>
          <a:blip r:embed="rId2"/>
          <a:srcRect l="24867" r="40345" b="90053"/>
          <a:stretch>
            <a:fillRect/>
          </a:stretch>
        </p:blipFill>
        <p:spPr bwMode="auto">
          <a:xfrm>
            <a:off x="2583890" y="5699857"/>
            <a:ext cx="3874821" cy="537249"/>
          </a:xfrm>
          <a:prstGeom prst="rect">
            <a:avLst/>
          </a:prstGeom>
          <a:noFill/>
        </p:spPr>
      </p:pic>
      <p:pic>
        <p:nvPicPr>
          <p:cNvPr id="7" name="Picture 2" descr="Prandtl's Pitot-static tube, old and new form.png"/>
          <p:cNvPicPr>
            <a:picLocks noChangeAspect="1" noChangeArrowheads="1"/>
          </p:cNvPicPr>
          <p:nvPr/>
        </p:nvPicPr>
        <p:blipFill>
          <a:blip r:embed="rId2"/>
          <a:srcRect l="48963" t="9584"/>
          <a:stretch>
            <a:fillRect/>
          </a:stretch>
        </p:blipFill>
        <p:spPr bwMode="auto">
          <a:xfrm>
            <a:off x="2215896" y="868142"/>
            <a:ext cx="5684646" cy="488334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735106" y="1317811"/>
            <a:ext cx="1290918" cy="8965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3018" y="896470"/>
            <a:ext cx="657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flow</a:t>
            </a:r>
            <a:endParaRPr lang="fr-FR" sz="2000" b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672353" y="1353670"/>
            <a:ext cx="2241176" cy="190948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80330" y="1515034"/>
            <a:ext cx="3325905" cy="47513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935506" y="663388"/>
            <a:ext cx="466165" cy="322729"/>
          </a:xfrm>
          <a:prstGeom prst="line">
            <a:avLst/>
          </a:prstGeom>
          <a:ln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38917" y="591670"/>
            <a:ext cx="2994212" cy="1093694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15196" y="1667433"/>
            <a:ext cx="1614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Static</a:t>
            </a:r>
            <a:r>
              <a:rPr lang="fr-FR" dirty="0" smtClean="0"/>
              <a:t> pressure </a:t>
            </a:r>
          </a:p>
          <a:p>
            <a:r>
              <a:rPr lang="fr-FR" dirty="0" err="1" smtClean="0"/>
              <a:t>Measurement</a:t>
            </a:r>
            <a:r>
              <a:rPr lang="fr-FR" dirty="0" smtClean="0"/>
              <a:t>:</a:t>
            </a:r>
          </a:p>
          <a:p>
            <a:r>
              <a:rPr lang="fr-FR" dirty="0" smtClean="0"/>
              <a:t>Ps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188258" y="3406586"/>
            <a:ext cx="1736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 pressure </a:t>
            </a:r>
          </a:p>
          <a:p>
            <a:r>
              <a:rPr lang="fr-FR" dirty="0" err="1" smtClean="0"/>
              <a:t>Measurement</a:t>
            </a:r>
            <a:r>
              <a:rPr lang="fr-FR" dirty="0" smtClean="0"/>
              <a:t>: </a:t>
            </a:r>
          </a:p>
          <a:p>
            <a:r>
              <a:rPr lang="fr-FR" dirty="0" err="1" smtClean="0"/>
              <a:t>Dynamic</a:t>
            </a:r>
            <a:r>
              <a:rPr lang="fr-FR" dirty="0" smtClean="0"/>
              <a:t> + </a:t>
            </a:r>
            <a:r>
              <a:rPr lang="fr-FR" dirty="0" err="1" smtClean="0"/>
              <a:t>Static</a:t>
            </a:r>
            <a:endParaRPr lang="fr-FR" dirty="0" smtClean="0"/>
          </a:p>
          <a:p>
            <a:r>
              <a:rPr lang="fr-FR" dirty="0" smtClean="0"/>
              <a:t>Pt = Pd + Ps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1048872" y="136263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ρ</a:t>
            </a:r>
            <a:r>
              <a:rPr lang="fr-FR" b="1" dirty="0" smtClean="0">
                <a:solidFill>
                  <a:srgbClr val="002060"/>
                </a:solidFill>
              </a:rPr>
              <a:t>, V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256" y="5082988"/>
            <a:ext cx="2373150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Bernoulli:</a:t>
            </a:r>
          </a:p>
          <a:p>
            <a:r>
              <a:rPr lang="fr-FR" sz="2800" b="1" dirty="0" smtClean="0">
                <a:solidFill>
                  <a:srgbClr val="002060"/>
                </a:solidFill>
              </a:rPr>
              <a:t>Pt – Ps = ½ </a:t>
            </a:r>
            <a:r>
              <a:rPr lang="el-GR" sz="2800" b="1" dirty="0" smtClean="0">
                <a:solidFill>
                  <a:srgbClr val="002060"/>
                </a:solidFill>
              </a:rPr>
              <a:t>ρ</a:t>
            </a:r>
            <a:r>
              <a:rPr lang="fr-FR" sz="2800" b="1" dirty="0" smtClean="0">
                <a:solidFill>
                  <a:srgbClr val="002060"/>
                </a:solidFill>
              </a:rPr>
              <a:t>V²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8C1308-9C74-4CA2-A45E-91AE165D5401}" type="slidenum">
              <a:rPr lang="fr-FR" smtClean="0"/>
              <a:pPr eaLnBrk="1" hangingPunct="1"/>
              <a:t>30</a:t>
            </a:fld>
            <a:endParaRPr lang="fr-FR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7724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>
                <a:solidFill>
                  <a:srgbClr val="FF3300"/>
                </a:solidFill>
              </a:rPr>
              <a:t>4 - PIV stéréoscopique (3C2D)</a:t>
            </a:r>
          </a:p>
        </p:txBody>
      </p:sp>
      <p:pic>
        <p:nvPicPr>
          <p:cNvPr id="41989" name="Picture 7" descr="http://www.piv.de/images/content/3D-PIV-set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9119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omain\ownCloud\Enseignements\M1 - IPP\PIV-Animation_stop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064218"/>
            <a:ext cx="4762500" cy="4619625"/>
          </a:xfrm>
          <a:prstGeom prst="rect">
            <a:avLst/>
          </a:prstGeom>
          <a:noFill/>
        </p:spPr>
      </p:pic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Particles Image Velocimetry: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characteristics and example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329453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Characteristics:</a:t>
            </a:r>
          </a:p>
          <a:p>
            <a:pPr>
              <a:buFontTx/>
              <a:buChar char="•"/>
            </a:pPr>
            <a:r>
              <a:rPr lang="en-US" b="1" dirty="0" smtClean="0"/>
              <a:t>Sampling </a:t>
            </a:r>
            <a:r>
              <a:rPr lang="en-US" b="1" dirty="0"/>
              <a:t>frequency below 15Hz or up to few kHz</a:t>
            </a:r>
          </a:p>
          <a:p>
            <a:pPr>
              <a:buFontTx/>
              <a:buChar char="•"/>
            </a:pPr>
            <a:r>
              <a:rPr lang="en-US" b="1" dirty="0"/>
              <a:t>Spatial resolution: box sizes</a:t>
            </a: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0" y="4651936"/>
            <a:ext cx="411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Use:</a:t>
            </a:r>
          </a:p>
          <a:p>
            <a:pPr>
              <a:buFontTx/>
              <a:buChar char="•"/>
            </a:pPr>
            <a:r>
              <a:rPr lang="en-US" b="1" dirty="0"/>
              <a:t>Fluid mechanics in gas or liquids</a:t>
            </a:r>
          </a:p>
          <a:p>
            <a:pPr>
              <a:buFontTx/>
              <a:buChar char="•"/>
            </a:pPr>
            <a:r>
              <a:rPr lang="en-US" b="1" dirty="0"/>
              <a:t>Stereoscopic for three components measurements</a:t>
            </a:r>
          </a:p>
          <a:p>
            <a:pPr>
              <a:buFontTx/>
              <a:buChar char="•"/>
            </a:pPr>
            <a:r>
              <a:rPr lang="en-US" b="1" dirty="0"/>
              <a:t>Moving laser sheets for 3D measurements</a:t>
            </a:r>
          </a:p>
        </p:txBody>
      </p:sp>
      <p:pic>
        <p:nvPicPr>
          <p:cNvPr id="7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2" y="464016"/>
            <a:ext cx="5099421" cy="2557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3431" y="957729"/>
          <a:ext cx="8875062" cy="558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262"/>
                <a:gridCol w="2071700"/>
                <a:gridCol w="2071700"/>
                <a:gridCol w="2071700"/>
                <a:gridCol w="2071700"/>
              </a:tblGrid>
              <a:tr h="5573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Pitot Tube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Hot </a:t>
                      </a:r>
                      <a:r>
                        <a:rPr lang="fr-FR" dirty="0" err="1" smtClean="0"/>
                        <a:t>Wire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Anemometry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Laser Doppler </a:t>
                      </a:r>
                      <a:r>
                        <a:rPr lang="fr-FR" dirty="0" err="1" smtClean="0"/>
                        <a:t>Anemometry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Particle</a:t>
                      </a:r>
                      <a:r>
                        <a:rPr lang="fr-FR" dirty="0" smtClean="0"/>
                        <a:t> Image Velocimetry</a:t>
                      </a:r>
                      <a:endParaRPr lang="fr-FR" dirty="0"/>
                    </a:p>
                  </a:txBody>
                  <a:tcPr anchor="ctr"/>
                </a:tc>
              </a:tr>
              <a:tr h="1333650">
                <a:tc>
                  <a:txBody>
                    <a:bodyPr/>
                    <a:lstStyle/>
                    <a:p>
                      <a:r>
                        <a:rPr lang="fr-FR" dirty="0" smtClean="0"/>
                        <a:t>Sketch</a:t>
                      </a:r>
                      <a:endParaRPr lang="fr-FR" dirty="0"/>
                    </a:p>
                  </a:txBody>
                  <a:tcPr vert="vert270" anchor="ctr" anchorCtr="1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19094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Principle</a:t>
                      </a:r>
                      <a:endParaRPr lang="fr-FR" dirty="0"/>
                    </a:p>
                  </a:txBody>
                  <a:tcPr vert="vert270" anchor="ctr" anchorCtr="1"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Two</a:t>
                      </a:r>
                      <a:r>
                        <a:rPr lang="fr-FR" sz="1400" dirty="0" smtClean="0"/>
                        <a:t> pressure </a:t>
                      </a:r>
                      <a:r>
                        <a:rPr lang="fr-FR" sz="1400" dirty="0" err="1" smtClean="0"/>
                        <a:t>measurements</a:t>
                      </a:r>
                      <a:r>
                        <a:rPr lang="fr-FR" sz="1400" dirty="0" smtClean="0"/>
                        <a:t>: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static</a:t>
                      </a:r>
                      <a:r>
                        <a:rPr lang="fr-FR" sz="1400" baseline="0" dirty="0" smtClean="0"/>
                        <a:t> and </a:t>
                      </a:r>
                      <a:r>
                        <a:rPr lang="fr-FR" sz="1400" baseline="0" dirty="0" err="1" smtClean="0"/>
                        <a:t>dynamics</a:t>
                      </a:r>
                      <a:endParaRPr lang="fr-FR" sz="1400" baseline="0" dirty="0" smtClean="0"/>
                    </a:p>
                    <a:p>
                      <a:r>
                        <a:rPr lang="fr-FR" sz="1400" baseline="0" dirty="0" smtClean="0"/>
                        <a:t>Bernoulli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Measure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dissipated</a:t>
                      </a:r>
                      <a:r>
                        <a:rPr lang="fr-FR" sz="1400" dirty="0" smtClean="0"/>
                        <a:t> Joule power in a </a:t>
                      </a:r>
                      <a:r>
                        <a:rPr lang="fr-FR" sz="1400" dirty="0" err="1" smtClean="0"/>
                        <a:t>wire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Interferometric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measurement</a:t>
                      </a:r>
                      <a:r>
                        <a:rPr lang="fr-FR" sz="1400" dirty="0" smtClean="0"/>
                        <a:t> of a Doppler shift on </a:t>
                      </a:r>
                      <a:r>
                        <a:rPr lang="fr-FR" sz="1400" dirty="0" err="1" smtClean="0"/>
                        <a:t>scattering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particle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Pattern </a:t>
                      </a:r>
                      <a:r>
                        <a:rPr lang="fr-FR" sz="1400" dirty="0" err="1" smtClean="0"/>
                        <a:t>displacement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between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two</a:t>
                      </a:r>
                      <a:r>
                        <a:rPr lang="fr-FR" sz="1400" baseline="0" dirty="0" smtClean="0"/>
                        <a:t> images (</a:t>
                      </a:r>
                      <a:r>
                        <a:rPr lang="fr-FR" sz="1400" baseline="0" dirty="0" err="1" smtClean="0"/>
                        <a:t>correlation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</a:tr>
              <a:tr h="1119094">
                <a:tc>
                  <a:txBody>
                    <a:bodyPr/>
                    <a:lstStyle/>
                    <a:p>
                      <a:r>
                        <a:rPr lang="fr-FR" dirty="0" smtClean="0"/>
                        <a:t>Pros</a:t>
                      </a:r>
                      <a:endParaRPr lang="fr-FR" dirty="0"/>
                    </a:p>
                  </a:txBody>
                  <a:tcPr vert="vert270" anchor="ctr" anchorCtr="1"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Easy</a:t>
                      </a:r>
                      <a:r>
                        <a:rPr lang="fr-FR" sz="1400" dirty="0" smtClean="0"/>
                        <a:t> to use</a:t>
                      </a:r>
                    </a:p>
                    <a:p>
                      <a:r>
                        <a:rPr lang="fr-FR" sz="1400" dirty="0" smtClean="0"/>
                        <a:t>Cheap</a:t>
                      </a:r>
                      <a:r>
                        <a:rPr lang="fr-FR" sz="1400" baseline="0" dirty="0" smtClean="0"/>
                        <a:t> (1 k€)</a:t>
                      </a:r>
                    </a:p>
                    <a:p>
                      <a:r>
                        <a:rPr lang="fr-FR" sz="1400" baseline="0" dirty="0" err="1" smtClean="0"/>
                        <a:t>Suited</a:t>
                      </a:r>
                      <a:r>
                        <a:rPr lang="fr-FR" sz="1400" baseline="0" dirty="0" smtClean="0"/>
                        <a:t> for time </a:t>
                      </a:r>
                      <a:r>
                        <a:rPr lang="fr-FR" sz="1400" baseline="0" dirty="0" err="1" smtClean="0"/>
                        <a:t>average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Very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high</a:t>
                      </a:r>
                      <a:r>
                        <a:rPr lang="fr-FR" sz="1400" dirty="0" smtClean="0"/>
                        <a:t> time and </a:t>
                      </a:r>
                      <a:r>
                        <a:rPr lang="fr-FR" sz="1400" dirty="0" err="1" smtClean="0"/>
                        <a:t>space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resolution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Suited</a:t>
                      </a:r>
                      <a:r>
                        <a:rPr lang="fr-FR" sz="1400" dirty="0" smtClean="0"/>
                        <a:t> for fluctuation </a:t>
                      </a:r>
                      <a:r>
                        <a:rPr lang="fr-FR" sz="1400" dirty="0" err="1" smtClean="0"/>
                        <a:t>measurements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Easy</a:t>
                      </a:r>
                      <a:r>
                        <a:rPr lang="fr-FR" sz="1400" dirty="0" smtClean="0"/>
                        <a:t> to use </a:t>
                      </a:r>
                    </a:p>
                    <a:p>
                      <a:r>
                        <a:rPr lang="fr-FR" sz="1400" dirty="0" smtClean="0"/>
                        <a:t>Medium </a:t>
                      </a:r>
                      <a:r>
                        <a:rPr lang="fr-FR" sz="1400" dirty="0" err="1" smtClean="0"/>
                        <a:t>price</a:t>
                      </a:r>
                      <a:r>
                        <a:rPr lang="fr-FR" sz="1400" dirty="0" smtClean="0"/>
                        <a:t> (10 k€)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Non intrusive</a:t>
                      </a:r>
                    </a:p>
                    <a:p>
                      <a:r>
                        <a:rPr lang="fr-FR" sz="1400" dirty="0" smtClean="0"/>
                        <a:t>High time and </a:t>
                      </a:r>
                      <a:r>
                        <a:rPr lang="fr-FR" sz="1400" dirty="0" err="1" smtClean="0"/>
                        <a:t>space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resolution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Suited</a:t>
                      </a:r>
                      <a:r>
                        <a:rPr lang="fr-FR" sz="1400" dirty="0" smtClean="0"/>
                        <a:t> for fluctuations</a:t>
                      </a:r>
                    </a:p>
                    <a:p>
                      <a:r>
                        <a:rPr lang="fr-FR" sz="1400" dirty="0" err="1" smtClean="0"/>
                        <a:t>Suited</a:t>
                      </a:r>
                      <a:r>
                        <a:rPr lang="fr-FR" sz="1400" dirty="0" smtClean="0"/>
                        <a:t> for  </a:t>
                      </a:r>
                      <a:r>
                        <a:rPr lang="fr-FR" sz="1400" dirty="0" err="1" smtClean="0"/>
                        <a:t>several</a:t>
                      </a:r>
                      <a:r>
                        <a:rPr lang="fr-FR" sz="1400" dirty="0" smtClean="0"/>
                        <a:t> components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Non intrusive</a:t>
                      </a:r>
                    </a:p>
                    <a:p>
                      <a:r>
                        <a:rPr lang="fr-FR" sz="1400" dirty="0" smtClean="0"/>
                        <a:t>2D </a:t>
                      </a:r>
                      <a:r>
                        <a:rPr lang="fr-FR" sz="1400" dirty="0" err="1" smtClean="0"/>
                        <a:t>measurements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2 or 3 components</a:t>
                      </a:r>
                      <a:endParaRPr lang="fr-FR" sz="1400" dirty="0"/>
                    </a:p>
                  </a:txBody>
                  <a:tcPr/>
                </a:tc>
              </a:tr>
              <a:tr h="1119094">
                <a:tc>
                  <a:txBody>
                    <a:bodyPr/>
                    <a:lstStyle/>
                    <a:p>
                      <a:r>
                        <a:rPr lang="fr-FR" dirty="0" smtClean="0"/>
                        <a:t>Cons</a:t>
                      </a:r>
                      <a:endParaRPr lang="fr-FR" dirty="0"/>
                    </a:p>
                  </a:txBody>
                  <a:tcPr vert="vert270" anchor="ctr" anchorCtr="1"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Highly</a:t>
                      </a:r>
                      <a:r>
                        <a:rPr lang="fr-FR" sz="1400" dirty="0" smtClean="0"/>
                        <a:t> intrusive</a:t>
                      </a:r>
                    </a:p>
                    <a:p>
                      <a:r>
                        <a:rPr lang="fr-FR" sz="1400" dirty="0" err="1" smtClean="0"/>
                        <a:t>Very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p</a:t>
                      </a:r>
                      <a:r>
                        <a:rPr lang="fr-FR" sz="1400" dirty="0" err="1" smtClean="0"/>
                        <a:t>oor</a:t>
                      </a:r>
                      <a:r>
                        <a:rPr lang="fr-FR" sz="1400" dirty="0" smtClean="0"/>
                        <a:t> time &amp; </a:t>
                      </a:r>
                      <a:r>
                        <a:rPr lang="fr-FR" sz="1400" dirty="0" err="1" smtClean="0"/>
                        <a:t>space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resolution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Intrusive, fragile</a:t>
                      </a:r>
                    </a:p>
                    <a:p>
                      <a:r>
                        <a:rPr lang="fr-FR" sz="1400" dirty="0" smtClean="0"/>
                        <a:t>Non </a:t>
                      </a:r>
                      <a:r>
                        <a:rPr lang="fr-FR" sz="1400" dirty="0" err="1" smtClean="0"/>
                        <a:t>linear</a:t>
                      </a:r>
                      <a:r>
                        <a:rPr lang="fr-FR" sz="1400" dirty="0" smtClean="0"/>
                        <a:t> calibration</a:t>
                      </a:r>
                    </a:p>
                    <a:p>
                      <a:r>
                        <a:rPr lang="fr-FR" sz="1400" dirty="0" smtClean="0"/>
                        <a:t>Sensitive</a:t>
                      </a:r>
                      <a:r>
                        <a:rPr lang="fr-FR" sz="1400" baseline="0" dirty="0" smtClean="0"/>
                        <a:t> to </a:t>
                      </a:r>
                      <a:r>
                        <a:rPr lang="fr-FR" sz="1400" baseline="0" dirty="0" err="1" smtClean="0"/>
                        <a:t>temperature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Non </a:t>
                      </a:r>
                      <a:r>
                        <a:rPr lang="fr-FR" sz="1400" dirty="0" err="1" smtClean="0"/>
                        <a:t>regular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err="1" smtClean="0"/>
                        <a:t>sampling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High </a:t>
                      </a:r>
                      <a:r>
                        <a:rPr lang="fr-FR" sz="1400" dirty="0" err="1" smtClean="0"/>
                        <a:t>price</a:t>
                      </a:r>
                      <a:r>
                        <a:rPr lang="fr-FR" sz="1400" dirty="0" smtClean="0"/>
                        <a:t> (50-100 k€)</a:t>
                      </a:r>
                    </a:p>
                    <a:p>
                      <a:r>
                        <a:rPr lang="fr-FR" sz="1400" dirty="0" err="1" smtClean="0"/>
                        <a:t>Seeding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required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Difficult</a:t>
                      </a:r>
                      <a:r>
                        <a:rPr lang="fr-FR" sz="1400" dirty="0" smtClean="0"/>
                        <a:t> settings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Poor</a:t>
                      </a:r>
                      <a:r>
                        <a:rPr lang="fr-FR" sz="1400" dirty="0" smtClean="0"/>
                        <a:t> time </a:t>
                      </a:r>
                      <a:r>
                        <a:rPr lang="fr-FR" sz="1400" dirty="0" err="1" smtClean="0"/>
                        <a:t>resolution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High </a:t>
                      </a:r>
                      <a:r>
                        <a:rPr lang="fr-FR" sz="1400" dirty="0" err="1" smtClean="0"/>
                        <a:t>price</a:t>
                      </a:r>
                      <a:r>
                        <a:rPr lang="fr-FR" sz="1400" dirty="0" smtClean="0"/>
                        <a:t> (100 k€)</a:t>
                      </a:r>
                    </a:p>
                    <a:p>
                      <a:r>
                        <a:rPr lang="fr-FR" sz="1400" dirty="0" err="1" smtClean="0"/>
                        <a:t>Seeding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required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Velocity measurements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intro_me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114" t="16854" r="701" b="57406"/>
          <a:stretch>
            <a:fillRect/>
          </a:stretch>
        </p:blipFill>
        <p:spPr bwMode="auto">
          <a:xfrm>
            <a:off x="7019364" y="1640541"/>
            <a:ext cx="1954307" cy="124905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ntro_me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22" t="16854" r="23987" b="57406"/>
          <a:stretch>
            <a:fillRect/>
          </a:stretch>
        </p:blipFill>
        <p:spPr bwMode="auto">
          <a:xfrm>
            <a:off x="4928067" y="1640541"/>
            <a:ext cx="2013786" cy="124905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ntro_me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32" t="16854" r="47777" b="57406"/>
          <a:stretch>
            <a:fillRect/>
          </a:stretch>
        </p:blipFill>
        <p:spPr bwMode="auto">
          <a:xfrm>
            <a:off x="2836771" y="1640541"/>
            <a:ext cx="2013786" cy="124905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tro_me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44" t="16854" r="71668" b="57406"/>
          <a:stretch>
            <a:fillRect/>
          </a:stretch>
        </p:blipFill>
        <p:spPr bwMode="auto">
          <a:xfrm>
            <a:off x="770965" y="1640542"/>
            <a:ext cx="1988296" cy="1249057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Particles Image Velocimetry: principles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4296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Typical velocity fields:</a:t>
            </a:r>
          </a:p>
          <a:p>
            <a:pPr>
              <a:buFontTx/>
              <a:buChar char="•"/>
            </a:pPr>
            <a:r>
              <a:rPr lang="en-US" dirty="0"/>
              <a:t>Possible spurious vectors</a:t>
            </a:r>
          </a:p>
          <a:p>
            <a:pPr>
              <a:buFontTx/>
              <a:buChar char="•"/>
            </a:pPr>
            <a:r>
              <a:rPr lang="en-US" dirty="0"/>
              <a:t>Checking resolution of gradients</a:t>
            </a:r>
          </a:p>
          <a:p>
            <a:pPr>
              <a:buFontTx/>
              <a:buChar char="•"/>
            </a:pPr>
            <a:r>
              <a:rPr lang="en-US" dirty="0"/>
              <a:t>First step before statistical/Fourier analysis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83645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Particles Image Velocimetry: principles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28087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Removing spurious vectors:</a:t>
            </a:r>
          </a:p>
          <a:p>
            <a:pPr>
              <a:buFontTx/>
              <a:buChar char="•"/>
            </a:pPr>
            <a:r>
              <a:rPr lang="en-US" dirty="0"/>
              <a:t>Isolating them: </a:t>
            </a:r>
          </a:p>
          <a:p>
            <a:pPr lvl="1">
              <a:buFontTx/>
              <a:buChar char="•"/>
            </a:pPr>
            <a:r>
              <a:rPr lang="en-US" dirty="0"/>
              <a:t>Absolute thresholds</a:t>
            </a:r>
          </a:p>
          <a:p>
            <a:pPr lvl="1">
              <a:buFontTx/>
              <a:buChar char="•"/>
            </a:pPr>
            <a:r>
              <a:rPr lang="en-US" dirty="0"/>
              <a:t>Local thresholds</a:t>
            </a:r>
          </a:p>
          <a:p>
            <a:pPr>
              <a:buFontTx/>
              <a:buChar char="•"/>
            </a:pPr>
            <a:r>
              <a:rPr lang="en-US" dirty="0"/>
              <a:t>Replacing them:</a:t>
            </a:r>
          </a:p>
          <a:p>
            <a:pPr lvl="1">
              <a:buFontTx/>
              <a:buChar char="•"/>
            </a:pPr>
            <a:r>
              <a:rPr lang="en-US" dirty="0"/>
              <a:t>Moving average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1325" y="685800"/>
            <a:ext cx="39782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0"/>
            <a:ext cx="40179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21113"/>
            <a:ext cx="537686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109" y="1518356"/>
            <a:ext cx="492897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B00000"/>
                </a:solidFill>
              </a:rPr>
              <a:t>HWA</a:t>
            </a:r>
            <a:endParaRPr lang="fr-FR" sz="4000" dirty="0" smtClean="0">
              <a:solidFill>
                <a:srgbClr val="B00000"/>
              </a:solidFill>
            </a:endParaRPr>
          </a:p>
          <a:p>
            <a:pPr algn="ctr"/>
            <a:r>
              <a:rPr lang="fr-FR" sz="4000" dirty="0" smtClean="0">
                <a:solidFill>
                  <a:srgbClr val="B00000"/>
                </a:solidFill>
              </a:rPr>
              <a:t>Hot </a:t>
            </a:r>
            <a:r>
              <a:rPr lang="fr-FR" sz="4000" dirty="0" err="1" smtClean="0">
                <a:solidFill>
                  <a:srgbClr val="B00000"/>
                </a:solidFill>
              </a:rPr>
              <a:t>Wire</a:t>
            </a:r>
            <a:r>
              <a:rPr lang="fr-FR" sz="4000" dirty="0" smtClean="0">
                <a:solidFill>
                  <a:srgbClr val="B00000"/>
                </a:solidFill>
              </a:rPr>
              <a:t> </a:t>
            </a:r>
            <a:r>
              <a:rPr lang="fr-FR" sz="4000" dirty="0" err="1" smtClean="0">
                <a:solidFill>
                  <a:srgbClr val="B00000"/>
                </a:solidFill>
              </a:rPr>
              <a:t>Anemometry</a:t>
            </a:r>
            <a:endParaRPr lang="fr-FR" sz="4000" dirty="0" smtClean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Hot Wire </a:t>
            </a:r>
            <a:r>
              <a:rPr lang="en-US" b="1" dirty="0" smtClean="0">
                <a:solidFill>
                  <a:schemeClr val="bg1"/>
                </a:solidFill>
              </a:rPr>
              <a:t>Anemometry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439271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B00000"/>
                </a:solidFill>
              </a:rPr>
              <a:t>Principle</a:t>
            </a:r>
            <a:endParaRPr lang="en-US" dirty="0">
              <a:solidFill>
                <a:srgbClr val="B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112" t="12379"/>
          <a:stretch>
            <a:fillRect/>
          </a:stretch>
        </p:blipFill>
        <p:spPr bwMode="auto">
          <a:xfrm>
            <a:off x="197224" y="3218331"/>
            <a:ext cx="4778750" cy="29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1198563" y="1050925"/>
            <a:ext cx="2986087" cy="1539875"/>
            <a:chOff x="1143" y="2294"/>
            <a:chExt cx="1881" cy="970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" y="2897"/>
              <a:ext cx="163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 rot="3652873">
              <a:off x="1533" y="1958"/>
              <a:ext cx="96" cy="768"/>
            </a:xfrm>
            <a:custGeom>
              <a:avLst/>
              <a:gdLst>
                <a:gd name="T0" fmla="*/ 80 w 21600"/>
                <a:gd name="T1" fmla="*/ 384 h 21600"/>
                <a:gd name="T2" fmla="*/ 48 w 21600"/>
                <a:gd name="T3" fmla="*/ 768 h 21600"/>
                <a:gd name="T4" fmla="*/ 16 w 21600"/>
                <a:gd name="T5" fmla="*/ 384 h 21600"/>
                <a:gd name="T6" fmla="*/ 4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288 h 21600"/>
                <a:gd name="T14" fmla="*/ 16200 w 21600"/>
                <a:gd name="T15" fmla="*/ 163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975" y="21600"/>
                  </a:lnTo>
                  <a:lnTo>
                    <a:pt x="1462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 rot="1981432">
              <a:off x="1162" y="2840"/>
              <a:ext cx="1248" cy="2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 rot="3652873">
              <a:off x="2592" y="2634"/>
              <a:ext cx="96" cy="768"/>
            </a:xfrm>
            <a:custGeom>
              <a:avLst/>
              <a:gdLst>
                <a:gd name="T0" fmla="*/ 80 w 21600"/>
                <a:gd name="T1" fmla="*/ 384 h 21600"/>
                <a:gd name="T2" fmla="*/ 48 w 21600"/>
                <a:gd name="T3" fmla="*/ 768 h 21600"/>
                <a:gd name="T4" fmla="*/ 16 w 21600"/>
                <a:gd name="T5" fmla="*/ 384 h 21600"/>
                <a:gd name="T6" fmla="*/ 4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288 h 21600"/>
                <a:gd name="T14" fmla="*/ 16200 w 21600"/>
                <a:gd name="T15" fmla="*/ 163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975" y="21600"/>
                  </a:lnTo>
                  <a:lnTo>
                    <a:pt x="1462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210" y="2592"/>
              <a:ext cx="105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1162" y="2928"/>
              <a:ext cx="33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52682" y="1030941"/>
            <a:ext cx="374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Air </a:t>
            </a:r>
            <a:r>
              <a:rPr lang="fr-FR" dirty="0" err="1" smtClean="0"/>
              <a:t>blowing</a:t>
            </a:r>
            <a:r>
              <a:rPr lang="fr-FR" dirty="0" smtClean="0"/>
              <a:t> on the </a:t>
            </a:r>
            <a:r>
              <a:rPr lang="fr-FR" dirty="0" err="1" smtClean="0"/>
              <a:t>wire</a:t>
            </a:r>
            <a:r>
              <a:rPr lang="fr-FR" dirty="0" smtClean="0"/>
              <a:t> cools the </a:t>
            </a:r>
            <a:r>
              <a:rPr lang="fr-FR" dirty="0" err="1" smtClean="0"/>
              <a:t>wire</a:t>
            </a:r>
            <a:endParaRPr lang="fr-FR" dirty="0" smtClean="0"/>
          </a:p>
          <a:p>
            <a:r>
              <a:rPr lang="fr-FR" dirty="0" smtClean="0"/>
              <a:t>	« </a:t>
            </a:r>
            <a:r>
              <a:rPr lang="fr-FR" dirty="0" err="1" smtClean="0"/>
              <a:t>windchill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»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3478" y="3510803"/>
            <a:ext cx="1809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002295" y="4742330"/>
            <a:ext cx="380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E: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stored</a:t>
            </a:r>
            <a:r>
              <a:rPr lang="fr-FR" dirty="0" smtClean="0"/>
              <a:t> in the </a:t>
            </a:r>
            <a:r>
              <a:rPr lang="fr-FR" dirty="0" err="1" smtClean="0"/>
              <a:t>wire</a:t>
            </a:r>
            <a:endParaRPr lang="fr-FR" dirty="0" smtClean="0"/>
          </a:p>
          <a:p>
            <a:r>
              <a:rPr lang="fr-FR" dirty="0" smtClean="0"/>
              <a:t>W: </a:t>
            </a:r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supplied</a:t>
            </a:r>
            <a:r>
              <a:rPr lang="fr-FR" dirty="0" smtClean="0"/>
              <a:t> to the </a:t>
            </a:r>
            <a:r>
              <a:rPr lang="fr-FR" dirty="0" err="1" smtClean="0"/>
              <a:t>wire</a:t>
            </a:r>
            <a:endParaRPr lang="fr-FR" dirty="0" smtClean="0"/>
          </a:p>
          <a:p>
            <a:r>
              <a:rPr lang="fr-FR" dirty="0" smtClean="0"/>
              <a:t>Q: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wire</a:t>
            </a:r>
            <a:endParaRPr lang="fr-FR" dirty="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0" y="3110753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B00000"/>
                </a:solidFill>
              </a:rPr>
              <a:t>Energy budget</a:t>
            </a:r>
            <a:endParaRPr lang="en-US" dirty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Hot Wire </a:t>
            </a:r>
            <a:r>
              <a:rPr lang="en-US" b="1" dirty="0" smtClean="0">
                <a:solidFill>
                  <a:schemeClr val="bg1"/>
                </a:solidFill>
              </a:rPr>
              <a:t>Anemometry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112" t="12379"/>
          <a:stretch>
            <a:fillRect/>
          </a:stretch>
        </p:blipFill>
        <p:spPr bwMode="auto">
          <a:xfrm>
            <a:off x="197224" y="555814"/>
            <a:ext cx="4778750" cy="29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3478" y="848286"/>
            <a:ext cx="1809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002295" y="2079813"/>
            <a:ext cx="380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E: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stored</a:t>
            </a:r>
            <a:r>
              <a:rPr lang="fr-FR" dirty="0" smtClean="0"/>
              <a:t> in the </a:t>
            </a:r>
            <a:r>
              <a:rPr lang="fr-FR" dirty="0" err="1" smtClean="0"/>
              <a:t>wire</a:t>
            </a:r>
            <a:endParaRPr lang="fr-FR" dirty="0" smtClean="0"/>
          </a:p>
          <a:p>
            <a:r>
              <a:rPr lang="fr-FR" dirty="0" smtClean="0"/>
              <a:t>W: </a:t>
            </a:r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supplied</a:t>
            </a:r>
            <a:r>
              <a:rPr lang="fr-FR" dirty="0" smtClean="0"/>
              <a:t> to the </a:t>
            </a:r>
            <a:r>
              <a:rPr lang="fr-FR" dirty="0" err="1" smtClean="0"/>
              <a:t>wire</a:t>
            </a:r>
            <a:endParaRPr lang="fr-FR" dirty="0" smtClean="0"/>
          </a:p>
          <a:p>
            <a:r>
              <a:rPr lang="fr-FR" dirty="0" smtClean="0"/>
              <a:t>Q: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wire</a:t>
            </a:r>
            <a:endParaRPr lang="fr-FR" dirty="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0" y="448236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B00000"/>
                </a:solidFill>
              </a:rPr>
              <a:t>Energy budget</a:t>
            </a:r>
            <a:endParaRPr lang="en-US" dirty="0">
              <a:solidFill>
                <a:srgbClr val="B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687" y="3798000"/>
            <a:ext cx="1847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687" y="4937965"/>
            <a:ext cx="295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138513" y="4509251"/>
            <a:ext cx="2670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Conduction to the </a:t>
            </a:r>
            <a:r>
              <a:rPr lang="fr-FR" dirty="0" err="1" smtClean="0"/>
              <a:t>fluid</a:t>
            </a:r>
            <a:endParaRPr lang="fr-FR" dirty="0" smtClean="0"/>
          </a:p>
          <a:p>
            <a:r>
              <a:rPr lang="fr-FR" dirty="0" smtClean="0"/>
              <a:t>Convection to the </a:t>
            </a:r>
            <a:r>
              <a:rPr lang="fr-FR" dirty="0" err="1" smtClean="0"/>
              <a:t>fluid</a:t>
            </a:r>
            <a:endParaRPr lang="fr-FR" dirty="0" smtClean="0"/>
          </a:p>
          <a:p>
            <a:r>
              <a:rPr lang="fr-FR" dirty="0" smtClean="0"/>
              <a:t>Conduction to the support</a:t>
            </a:r>
          </a:p>
          <a:p>
            <a:r>
              <a:rPr lang="fr-FR" dirty="0" smtClean="0"/>
              <a:t>Radiation</a:t>
            </a:r>
            <a:endParaRPr lang="fr-FR" dirty="0"/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618565" y="5104933"/>
            <a:ext cx="869576" cy="8964"/>
          </a:xfrm>
          <a:prstGeom prst="line">
            <a:avLst/>
          </a:prstGeom>
          <a:ln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54824" y="5262282"/>
            <a:ext cx="403412" cy="1588"/>
          </a:xfrm>
          <a:prstGeom prst="straightConnector1">
            <a:avLst/>
          </a:prstGeom>
          <a:ln w="28575">
            <a:solidFill>
              <a:srgbClr val="B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54824" y="5540191"/>
            <a:ext cx="403412" cy="1588"/>
          </a:xfrm>
          <a:prstGeom prst="straightConnector1">
            <a:avLst/>
          </a:prstGeom>
          <a:ln w="28575">
            <a:solidFill>
              <a:srgbClr val="B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38924" y="4518211"/>
            <a:ext cx="3200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negligible</a:t>
            </a:r>
            <a:r>
              <a:rPr lang="fr-FR" dirty="0" smtClean="0"/>
              <a:t> if the </a:t>
            </a:r>
            <a:r>
              <a:rPr lang="fr-FR" dirty="0" err="1" smtClean="0"/>
              <a:t>wire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thin</a:t>
            </a:r>
            <a:endParaRPr lang="fr-FR" dirty="0" smtClean="0"/>
          </a:p>
          <a:p>
            <a:r>
              <a:rPr lang="fr-FR" dirty="0" err="1" smtClean="0"/>
              <a:t>neglected</a:t>
            </a:r>
            <a:r>
              <a:rPr lang="fr-FR" dirty="0" smtClean="0"/>
              <a:t> (</a:t>
            </a:r>
            <a:r>
              <a:rPr lang="fr-FR" dirty="0" err="1" smtClean="0"/>
              <a:t>admitted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6" name="TextBox 35"/>
          <p:cNvSpPr txBox="1"/>
          <p:nvPr/>
        </p:nvSpPr>
        <p:spPr>
          <a:xfrm>
            <a:off x="2752165" y="3784784"/>
            <a:ext cx="12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Joule </a:t>
            </a:r>
            <a:r>
              <a:rPr lang="fr-FR" dirty="0" err="1" smtClean="0"/>
              <a:t>effect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Hot Wire </a:t>
            </a:r>
            <a:r>
              <a:rPr lang="en-US" b="1" dirty="0" smtClean="0">
                <a:solidFill>
                  <a:schemeClr val="bg1"/>
                </a:solidFill>
              </a:rPr>
              <a:t>Anemometry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457200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B00000"/>
                </a:solidFill>
              </a:rPr>
              <a:t>Principle</a:t>
            </a:r>
            <a:endParaRPr lang="en-US" dirty="0">
              <a:solidFill>
                <a:srgbClr val="B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11125"/>
          <a:stretch>
            <a:fillRect/>
          </a:stretch>
        </p:blipFill>
        <p:spPr bwMode="auto">
          <a:xfrm>
            <a:off x="401732" y="1026179"/>
            <a:ext cx="1947021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897" y="2327092"/>
            <a:ext cx="1485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2627780" y="2158951"/>
            <a:ext cx="4562965" cy="745857"/>
            <a:chOff x="2627780" y="2178418"/>
            <a:chExt cx="4562965" cy="74585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71775" y="2205038"/>
              <a:ext cx="2476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2985240" y="2178418"/>
              <a:ext cx="3329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: thermal </a:t>
              </a:r>
              <a:r>
                <a:rPr lang="fr-FR" dirty="0" err="1" smtClean="0"/>
                <a:t>conductivity</a:t>
              </a:r>
              <a:r>
                <a:rPr lang="fr-FR" dirty="0" smtClean="0"/>
                <a:t> of the </a:t>
              </a:r>
              <a:r>
                <a:rPr lang="fr-FR" dirty="0" err="1" smtClean="0"/>
                <a:t>fluid</a:t>
              </a:r>
              <a:endParaRPr lang="fr-FR" dirty="0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/>
            <a:srcRect r="68703" b="9508"/>
            <a:stretch>
              <a:fillRect/>
            </a:stretch>
          </p:blipFill>
          <p:spPr bwMode="auto">
            <a:xfrm>
              <a:off x="2627780" y="2551861"/>
              <a:ext cx="465044" cy="370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2985235" y="2554943"/>
              <a:ext cx="4205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: </a:t>
              </a:r>
              <a:r>
                <a:rPr lang="fr-FR" dirty="0" err="1" smtClean="0"/>
                <a:t>Nusselt</a:t>
              </a:r>
              <a:r>
                <a:rPr lang="fr-FR" dirty="0" smtClean="0"/>
                <a:t> </a:t>
              </a:r>
              <a:r>
                <a:rPr lang="fr-FR" dirty="0" err="1" smtClean="0"/>
                <a:t>number</a:t>
              </a:r>
              <a:r>
                <a:rPr lang="fr-FR" dirty="0" smtClean="0"/>
                <a:t> (</a:t>
              </a:r>
              <a:r>
                <a:rPr lang="fr-FR" dirty="0" err="1" smtClean="0"/>
                <a:t>efficiency</a:t>
              </a:r>
              <a:r>
                <a:rPr lang="fr-FR" dirty="0" smtClean="0"/>
                <a:t> of convection)</a:t>
              </a:r>
              <a:endParaRPr lang="fr-FR" dirty="0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7486" y="3481948"/>
            <a:ext cx="2628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0591" y="4062130"/>
            <a:ext cx="3467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4396" y="4793316"/>
            <a:ext cx="2905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/>
          <p:nvPr/>
        </p:nvCxnSpPr>
        <p:spPr>
          <a:xfrm rot="5400000">
            <a:off x="2209800" y="2531085"/>
            <a:ext cx="564776" cy="1588"/>
          </a:xfrm>
          <a:prstGeom prst="line">
            <a:avLst/>
          </a:prstGeom>
          <a:ln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81828" y="1263135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conduction-convection flux</a:t>
            </a:r>
            <a:endParaRPr lang="fr-FR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72985" y="3720353"/>
            <a:ext cx="591670" cy="8965"/>
          </a:xfrm>
          <a:prstGeom prst="straightConnector1">
            <a:avLst/>
          </a:prstGeom>
          <a:ln w="50800" cmpd="dbl"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272985" y="4419598"/>
            <a:ext cx="591670" cy="8965"/>
          </a:xfrm>
          <a:prstGeom prst="straightConnector1">
            <a:avLst/>
          </a:prstGeom>
          <a:ln w="50800" cmpd="dbl"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272985" y="5065059"/>
            <a:ext cx="591670" cy="8965"/>
          </a:xfrm>
          <a:prstGeom prst="straightConnector1">
            <a:avLst/>
          </a:prstGeom>
          <a:ln w="50800" cmpd="dbl"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12142" y="5683624"/>
            <a:ext cx="3034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B00000"/>
                </a:solidFill>
              </a:rPr>
              <a:t>What</a:t>
            </a:r>
            <a:r>
              <a:rPr lang="fr-FR" sz="3200" b="1" dirty="0" smtClean="0">
                <a:solidFill>
                  <a:srgbClr val="B00000"/>
                </a:solidFill>
              </a:rPr>
              <a:t> </a:t>
            </a:r>
            <a:r>
              <a:rPr lang="fr-FR" sz="3200" b="1" dirty="0" err="1" smtClean="0">
                <a:solidFill>
                  <a:srgbClr val="B00000"/>
                </a:solidFill>
              </a:rPr>
              <a:t>is</a:t>
            </a:r>
            <a:r>
              <a:rPr lang="fr-FR" sz="3200" b="1" dirty="0" smtClean="0">
                <a:solidFill>
                  <a:srgbClr val="B00000"/>
                </a:solidFill>
              </a:rPr>
              <a:t> </a:t>
            </a:r>
            <a:r>
              <a:rPr lang="fr-FR" sz="3200" b="1" dirty="0" err="1" smtClean="0">
                <a:solidFill>
                  <a:srgbClr val="B00000"/>
                </a:solidFill>
              </a:rPr>
              <a:t>missing</a:t>
            </a:r>
            <a:r>
              <a:rPr lang="fr-FR" sz="3200" b="1" dirty="0" smtClean="0">
                <a:solidFill>
                  <a:srgbClr val="B00000"/>
                </a:solidFill>
              </a:rPr>
              <a:t>?</a:t>
            </a:r>
            <a:endParaRPr lang="fr-FR" sz="3200" b="1" dirty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7919" y="3040149"/>
            <a:ext cx="4496081" cy="23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Hot Wire </a:t>
            </a:r>
            <a:r>
              <a:rPr lang="en-US" b="1" dirty="0" smtClean="0">
                <a:solidFill>
                  <a:schemeClr val="bg1"/>
                </a:solidFill>
              </a:rPr>
              <a:t>Anemometry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317" y="2557363"/>
            <a:ext cx="2299545" cy="55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5168" y="2317301"/>
            <a:ext cx="2034213" cy="10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6473" y="4159624"/>
            <a:ext cx="3411414" cy="86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937" y="768163"/>
            <a:ext cx="4068942" cy="77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563906" y="1694329"/>
            <a:ext cx="3034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B00000"/>
                </a:solidFill>
              </a:rPr>
              <a:t>What</a:t>
            </a:r>
            <a:r>
              <a:rPr lang="fr-FR" sz="3200" b="1" dirty="0" smtClean="0">
                <a:solidFill>
                  <a:srgbClr val="B00000"/>
                </a:solidFill>
              </a:rPr>
              <a:t> </a:t>
            </a:r>
            <a:r>
              <a:rPr lang="fr-FR" sz="3200" b="1" dirty="0" err="1" smtClean="0">
                <a:solidFill>
                  <a:srgbClr val="B00000"/>
                </a:solidFill>
              </a:rPr>
              <a:t>is</a:t>
            </a:r>
            <a:r>
              <a:rPr lang="fr-FR" sz="3200" b="1" dirty="0" smtClean="0">
                <a:solidFill>
                  <a:srgbClr val="B00000"/>
                </a:solidFill>
              </a:rPr>
              <a:t> </a:t>
            </a:r>
            <a:r>
              <a:rPr lang="fr-FR" sz="3200" b="1" dirty="0" err="1" smtClean="0">
                <a:solidFill>
                  <a:srgbClr val="B00000"/>
                </a:solidFill>
              </a:rPr>
              <a:t>missing</a:t>
            </a:r>
            <a:r>
              <a:rPr lang="fr-FR" sz="3200" b="1" dirty="0" smtClean="0">
                <a:solidFill>
                  <a:srgbClr val="B00000"/>
                </a:solidFill>
              </a:rPr>
              <a:t>?</a:t>
            </a:r>
            <a:endParaRPr lang="fr-FR" sz="3200" b="1" dirty="0">
              <a:solidFill>
                <a:srgbClr val="B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3783106"/>
            <a:ext cx="145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err="1" smtClean="0">
                <a:solidFill>
                  <a:srgbClr val="B00000"/>
                </a:solidFill>
              </a:rPr>
              <a:t>King’s</a:t>
            </a:r>
            <a:r>
              <a:rPr lang="fr-FR" sz="2400" b="1" dirty="0" smtClean="0">
                <a:solidFill>
                  <a:srgbClr val="B00000"/>
                </a:solidFill>
              </a:rPr>
              <a:t> </a:t>
            </a:r>
            <a:r>
              <a:rPr lang="fr-FR" sz="2400" b="1" dirty="0" err="1" smtClean="0">
                <a:solidFill>
                  <a:srgbClr val="B00000"/>
                </a:solidFill>
              </a:rPr>
              <a:t>law</a:t>
            </a:r>
            <a:endParaRPr lang="fr-FR" sz="2400" b="1" dirty="0">
              <a:solidFill>
                <a:srgbClr val="B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4" y="5185522"/>
            <a:ext cx="2305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>
            <a:off x="609597" y="5590615"/>
            <a:ext cx="591670" cy="8965"/>
          </a:xfrm>
          <a:prstGeom prst="straightConnector1">
            <a:avLst/>
          </a:prstGeom>
          <a:ln w="50800" cmpd="dbl"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3488" y="5223622"/>
            <a:ext cx="2105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>
            <a:off x="4392703" y="5590615"/>
            <a:ext cx="591670" cy="8965"/>
          </a:xfrm>
          <a:prstGeom prst="straightConnector1">
            <a:avLst/>
          </a:prstGeom>
          <a:ln w="50800" cmpd="dbl"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226829" y="5833221"/>
            <a:ext cx="1229005" cy="742950"/>
            <a:chOff x="5823417" y="4183716"/>
            <a:chExt cx="1229005" cy="74295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33272" y="4445655"/>
              <a:ext cx="8191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/>
            <a:srcRect r="80237"/>
            <a:stretch>
              <a:fillRect/>
            </a:stretch>
          </p:blipFill>
          <p:spPr bwMode="auto">
            <a:xfrm>
              <a:off x="5823417" y="4183716"/>
              <a:ext cx="416018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TextBox 26"/>
          <p:cNvSpPr txBox="1"/>
          <p:nvPr/>
        </p:nvSpPr>
        <p:spPr>
          <a:xfrm>
            <a:off x="4688543" y="6078066"/>
            <a:ext cx="166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tension: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49" y="2394689"/>
            <a:ext cx="6382645" cy="33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618" y="714375"/>
            <a:ext cx="2243139" cy="7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Hot Wire </a:t>
            </a:r>
            <a:r>
              <a:rPr lang="en-US" b="1" dirty="0" smtClean="0">
                <a:solidFill>
                  <a:schemeClr val="bg1"/>
                </a:solidFill>
              </a:rPr>
              <a:t>Anemometry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203" y="1326777"/>
            <a:ext cx="3411414" cy="86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448233"/>
            <a:ext cx="145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B00000"/>
                </a:solidFill>
              </a:rPr>
              <a:t>King’s</a:t>
            </a:r>
            <a:r>
              <a:rPr lang="fr-FR" sz="2400" b="1" dirty="0" smtClean="0">
                <a:solidFill>
                  <a:srgbClr val="B00000"/>
                </a:solidFill>
              </a:rPr>
              <a:t> </a:t>
            </a:r>
            <a:r>
              <a:rPr lang="fr-FR" sz="2400" b="1" dirty="0" err="1" smtClean="0">
                <a:solidFill>
                  <a:srgbClr val="B00000"/>
                </a:solidFill>
              </a:rPr>
              <a:t>law</a:t>
            </a:r>
            <a:endParaRPr lang="fr-FR" sz="2400" b="1" dirty="0">
              <a:solidFill>
                <a:srgbClr val="B00000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6415088" y="4730562"/>
            <a:ext cx="1229005" cy="742950"/>
            <a:chOff x="5823417" y="4183716"/>
            <a:chExt cx="1229005" cy="74295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33272" y="4445655"/>
              <a:ext cx="8191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/>
            <a:srcRect r="80237"/>
            <a:stretch>
              <a:fillRect/>
            </a:stretch>
          </p:blipFill>
          <p:spPr bwMode="auto">
            <a:xfrm>
              <a:off x="5823417" y="4183716"/>
              <a:ext cx="416018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TextBox 26"/>
          <p:cNvSpPr txBox="1"/>
          <p:nvPr/>
        </p:nvSpPr>
        <p:spPr>
          <a:xfrm>
            <a:off x="6257367" y="4545101"/>
            <a:ext cx="16697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Output tension: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882</Words>
  <Application>Microsoft Office PowerPoint</Application>
  <PresentationFormat>On-screen Show (4:3)</PresentationFormat>
  <Paragraphs>257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Modèle par défaut</vt:lpstr>
      <vt:lpstr>Measurements in fluids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4 - PIV stéréoscopique (3C2D)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romain</cp:lastModifiedBy>
  <cp:revision>621</cp:revision>
  <dcterms:created xsi:type="dcterms:W3CDTF">2020-11-02T15:40:44Z</dcterms:created>
  <dcterms:modified xsi:type="dcterms:W3CDTF">2020-11-30T13:49:51Z</dcterms:modified>
</cp:coreProperties>
</file>