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48" r:id="rId2"/>
  </p:sldMasterIdLst>
  <p:notesMasterIdLst>
    <p:notesMasterId r:id="rId76"/>
  </p:notesMasterIdLst>
  <p:sldIdLst>
    <p:sldId id="256" r:id="rId3"/>
    <p:sldId id="330" r:id="rId4"/>
    <p:sldId id="331" r:id="rId5"/>
    <p:sldId id="332" r:id="rId6"/>
    <p:sldId id="333" r:id="rId7"/>
    <p:sldId id="334" r:id="rId8"/>
    <p:sldId id="292" r:id="rId9"/>
    <p:sldId id="310" r:id="rId10"/>
    <p:sldId id="311" r:id="rId11"/>
    <p:sldId id="364" r:id="rId12"/>
    <p:sldId id="335" r:id="rId13"/>
    <p:sldId id="313" r:id="rId14"/>
    <p:sldId id="336" r:id="rId15"/>
    <p:sldId id="337" r:id="rId16"/>
    <p:sldId id="338" r:id="rId17"/>
    <p:sldId id="340" r:id="rId18"/>
    <p:sldId id="339" r:id="rId19"/>
    <p:sldId id="341" r:id="rId20"/>
    <p:sldId id="346" r:id="rId21"/>
    <p:sldId id="347" r:id="rId22"/>
    <p:sldId id="344" r:id="rId23"/>
    <p:sldId id="345" r:id="rId24"/>
    <p:sldId id="350" r:id="rId25"/>
    <p:sldId id="348" r:id="rId26"/>
    <p:sldId id="351" r:id="rId27"/>
    <p:sldId id="352" r:id="rId28"/>
    <p:sldId id="353" r:id="rId29"/>
    <p:sldId id="342" r:id="rId30"/>
    <p:sldId id="343" r:id="rId31"/>
    <p:sldId id="363" r:id="rId32"/>
    <p:sldId id="374" r:id="rId33"/>
    <p:sldId id="349" r:id="rId34"/>
    <p:sldId id="370" r:id="rId35"/>
    <p:sldId id="354" r:id="rId36"/>
    <p:sldId id="355" r:id="rId37"/>
    <p:sldId id="314" r:id="rId38"/>
    <p:sldId id="315" r:id="rId39"/>
    <p:sldId id="358" r:id="rId40"/>
    <p:sldId id="359" r:id="rId41"/>
    <p:sldId id="360" r:id="rId42"/>
    <p:sldId id="319" r:id="rId43"/>
    <p:sldId id="356" r:id="rId44"/>
    <p:sldId id="357" r:id="rId45"/>
    <p:sldId id="372" r:id="rId46"/>
    <p:sldId id="371" r:id="rId47"/>
    <p:sldId id="367" r:id="rId48"/>
    <p:sldId id="368" r:id="rId49"/>
    <p:sldId id="369" r:id="rId50"/>
    <p:sldId id="366" r:id="rId51"/>
    <p:sldId id="361" r:id="rId52"/>
    <p:sldId id="381" r:id="rId53"/>
    <p:sldId id="382" r:id="rId54"/>
    <p:sldId id="383" r:id="rId55"/>
    <p:sldId id="373" r:id="rId56"/>
    <p:sldId id="389" r:id="rId57"/>
    <p:sldId id="388" r:id="rId58"/>
    <p:sldId id="324" r:id="rId59"/>
    <p:sldId id="375" r:id="rId60"/>
    <p:sldId id="376" r:id="rId61"/>
    <p:sldId id="377" r:id="rId62"/>
    <p:sldId id="380" r:id="rId63"/>
    <p:sldId id="379" r:id="rId64"/>
    <p:sldId id="378" r:id="rId65"/>
    <p:sldId id="384" r:id="rId66"/>
    <p:sldId id="385" r:id="rId67"/>
    <p:sldId id="386" r:id="rId68"/>
    <p:sldId id="393" r:id="rId69"/>
    <p:sldId id="387" r:id="rId70"/>
    <p:sldId id="390" r:id="rId71"/>
    <p:sldId id="391" r:id="rId72"/>
    <p:sldId id="392" r:id="rId73"/>
    <p:sldId id="365" r:id="rId74"/>
    <p:sldId id="309" r:id="rId7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8A3B3-209E-4EFC-B85E-A45DEDC1F694}" v="176" dt="2020-11-04T09:44:23.669"/>
    <p1510:client id="{886E1D07-E314-4D2B-A337-A52BAE2022E1}" v="745" dt="2020-11-02T15:57:06.652"/>
    <p1510:client id="{C75BC652-1B65-4E23-BC89-5A604563BCB8}" v="989" dt="2020-11-04T08:53:48.167"/>
    <p1510:client id="{DEC418A4-99EC-4AB3-97A1-05A22CF04ECF}" v="2" dt="2020-11-02T15:40:51.396"/>
    <p1510:client id="{F94BBD22-82E1-437E-842B-E1BAF3EACD45}" v="2" dt="2020-11-04T09:53:53.089"/>
    <p1510:client id="{FCE70EB4-1510-4267-A82B-1755730C2B03}" v="40" dt="2020-11-04T09:48:40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7" autoAdjust="0"/>
  </p:normalViewPr>
  <p:slideViewPr>
    <p:cSldViewPr snapToGrid="0">
      <p:cViewPr>
        <p:scale>
          <a:sx n="50" d="100"/>
          <a:sy n="50" d="100"/>
        </p:scale>
        <p:origin x="-1579" y="-7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CE70EB4-1510-4267-A82B-1755730C2B03}"/>
    <pc:docChg chg="addSld addMainMaster">
      <pc:chgData name="" userId="" providerId="" clId="Web-{FCE70EB4-1510-4267-A82B-1755730C2B03}" dt="2020-11-04T09:47:14.081" v="0"/>
      <pc:docMkLst>
        <pc:docMk/>
      </pc:docMkLst>
      <pc:sldChg chg="add">
        <pc:chgData name="" userId="" providerId="" clId="Web-{FCE70EB4-1510-4267-A82B-1755730C2B03}" dt="2020-11-04T09:47:14.081" v="0"/>
        <pc:sldMkLst>
          <pc:docMk/>
          <pc:sldMk cId="385460252" sldId="265"/>
        </pc:sldMkLst>
      </pc:sldChg>
      <pc:sldMasterChg chg="add addSldLayout">
        <pc:chgData name="" userId="" providerId="" clId="Web-{FCE70EB4-1510-4267-A82B-1755730C2B03}" dt="2020-11-04T09:47:14.081" v="0"/>
        <pc:sldMasterMkLst>
          <pc:docMk/>
          <pc:sldMasterMk cId="0" sldId="2147483648"/>
        </pc:sldMasterMkLst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1983886580" sldId="2147483649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1190394309" sldId="2147483650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4285739332" sldId="2147483651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1871826815" sldId="2147483652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565158957" sldId="2147483653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2280423987" sldId="2147483654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3577417920" sldId="2147483655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182732502" sldId="2147483656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3587815258" sldId="2147483657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1681478382" sldId="2147483658"/>
          </pc:sldLayoutMkLst>
        </pc:sldLayoutChg>
        <pc:sldLayoutChg chg="add">
          <pc:chgData name="" userId="" providerId="" clId="Web-{FCE70EB4-1510-4267-A82B-1755730C2B03}" dt="2020-11-04T09:47:14.081" v="0"/>
          <pc:sldLayoutMkLst>
            <pc:docMk/>
            <pc:sldMasterMk cId="0" sldId="2147483648"/>
            <pc:sldLayoutMk cId="3694839990" sldId="2147483659"/>
          </pc:sldLayoutMkLst>
        </pc:sldLayoutChg>
      </pc:sldMasterChg>
    </pc:docChg>
  </pc:docChgLst>
  <pc:docChgLst>
    <pc:chgData name="Monchaux Romain" userId="S::romain.monchaux@ensta-paris.fr::35bf86c0-5e62-4ea9-ae93-938bac924510" providerId="AD" clId="Web-{F94BBD22-82E1-437E-842B-E1BAF3EACD45}"/>
    <pc:docChg chg="addSld delSld">
      <pc:chgData name="Monchaux Romain" userId="S::romain.monchaux@ensta-paris.fr::35bf86c0-5e62-4ea9-ae93-938bac924510" providerId="AD" clId="Web-{F94BBD22-82E1-437E-842B-E1BAF3EACD45}" dt="2020-11-04T09:53:53.089" v="1"/>
      <pc:docMkLst>
        <pc:docMk/>
      </pc:docMkLst>
      <pc:sldChg chg="add del replId">
        <pc:chgData name="Monchaux Romain" userId="S::romain.monchaux@ensta-paris.fr::35bf86c0-5e62-4ea9-ae93-938bac924510" providerId="AD" clId="Web-{F94BBD22-82E1-437E-842B-E1BAF3EACD45}" dt="2020-11-04T09:53:53.089" v="1"/>
        <pc:sldMkLst>
          <pc:docMk/>
          <pc:sldMk cId="3013356293" sldId="265"/>
        </pc:sldMkLst>
      </pc:sldChg>
    </pc:docChg>
  </pc:docChgLst>
  <pc:docChgLst>
    <pc:chgData name="Monchaux Romain" userId="S::romain.monchaux@ensta-paris.fr::35bf86c0-5e62-4ea9-ae93-938bac924510" providerId="AD" clId="Web-{DEC418A4-99EC-4AB3-97A1-05A22CF04ECF}"/>
    <pc:docChg chg="modSld">
      <pc:chgData name="Monchaux Romain" userId="S::romain.monchaux@ensta-paris.fr::35bf86c0-5e62-4ea9-ae93-938bac924510" providerId="AD" clId="Web-{DEC418A4-99EC-4AB3-97A1-05A22CF04ECF}" dt="2020-11-02T15:40:51.396" v="1"/>
      <pc:docMkLst>
        <pc:docMk/>
      </pc:docMkLst>
      <pc:sldChg chg="delSp">
        <pc:chgData name="Monchaux Romain" userId="S::romain.monchaux@ensta-paris.fr::35bf86c0-5e62-4ea9-ae93-938bac924510" providerId="AD" clId="Web-{DEC418A4-99EC-4AB3-97A1-05A22CF04ECF}" dt="2020-11-02T15:40:51.396" v="1"/>
        <pc:sldMkLst>
          <pc:docMk/>
          <pc:sldMk cId="3784089036" sldId="256"/>
        </pc:sldMkLst>
        <pc:spChg chg="del">
          <ac:chgData name="Monchaux Romain" userId="S::romain.monchaux@ensta-paris.fr::35bf86c0-5e62-4ea9-ae93-938bac924510" providerId="AD" clId="Web-{DEC418A4-99EC-4AB3-97A1-05A22CF04ECF}" dt="2020-11-02T15:40:51.396" v="1"/>
          <ac:spMkLst>
            <pc:docMk/>
            <pc:sldMk cId="3784089036" sldId="256"/>
            <ac:spMk id="2" creationId="{00000000-0000-0000-0000-000000000000}"/>
          </ac:spMkLst>
        </pc:spChg>
        <pc:spChg chg="del">
          <ac:chgData name="Monchaux Romain" userId="S::romain.monchaux@ensta-paris.fr::35bf86c0-5e62-4ea9-ae93-938bac924510" providerId="AD" clId="Web-{DEC418A4-99EC-4AB3-97A1-05A22CF04ECF}" dt="2020-11-02T15:40:51.396" v="0"/>
          <ac:spMkLst>
            <pc:docMk/>
            <pc:sldMk cId="3784089036" sldId="256"/>
            <ac:spMk id="3" creationId="{00000000-0000-0000-0000-000000000000}"/>
          </ac:spMkLst>
        </pc:spChg>
      </pc:sldChg>
    </pc:docChg>
  </pc:docChgLst>
  <pc:docChgLst>
    <pc:chgData name="Monchaux Romain" userId="S::romain.monchaux@ensta-paris.fr::35bf86c0-5e62-4ea9-ae93-938bac924510" providerId="AD" clId="Web-{C75BC652-1B65-4E23-BC89-5A604563BCB8}"/>
    <pc:docChg chg="mod addSld delSld modSld sldOrd addMainMaster delMainMaster modMainMaster setSldSz">
      <pc:chgData name="Monchaux Romain" userId="S::romain.monchaux@ensta-paris.fr::35bf86c0-5e62-4ea9-ae93-938bac924510" providerId="AD" clId="Web-{C75BC652-1B65-4E23-BC89-5A604563BCB8}" dt="2020-11-04T08:53:48.167" v="962" actId="20577"/>
      <pc:docMkLst>
        <pc:docMk/>
      </pc:docMkLst>
      <pc:sldChg chg="addSp delSp modSp mod setBg modClrScheme modShow chgLayout">
        <pc:chgData name="Monchaux Romain" userId="S::romain.monchaux@ensta-paris.fr::35bf86c0-5e62-4ea9-ae93-938bac924510" providerId="AD" clId="Web-{C75BC652-1B65-4E23-BC89-5A604563BCB8}" dt="2020-11-04T08:00:40.419" v="338" actId="20577"/>
        <pc:sldMkLst>
          <pc:docMk/>
          <pc:sldMk cId="3784089036" sldId="256"/>
        </pc:sldMkLst>
        <pc:spChg chg="del mod">
          <ac:chgData name="Monchaux Romain" userId="S::romain.monchaux@ensta-paris.fr::35bf86c0-5e62-4ea9-ae93-938bac924510" providerId="AD" clId="Web-{C75BC652-1B65-4E23-BC89-5A604563BCB8}" dt="2020-11-04T07:54:05.565" v="192"/>
          <ac:spMkLst>
            <pc:docMk/>
            <pc:sldMk cId="3784089036" sldId="256"/>
            <ac:spMk id="2" creationId="{C257C331-5384-4B55-B14A-1C4EA8D2D119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8:00:40.419" v="338" actId="20577"/>
          <ac:spMkLst>
            <pc:docMk/>
            <pc:sldMk cId="3784089036" sldId="256"/>
            <ac:spMk id="3" creationId="{40481D8D-3A6B-49EF-8B64-08FE467F3597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2:28.703" v="171"/>
          <ac:spMkLst>
            <pc:docMk/>
            <pc:sldMk cId="3784089036" sldId="256"/>
            <ac:spMk id="4" creationId="{AC9C9AFB-C093-4ADD-A5A9-8D4766EA0137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7:52:21" v="170" actId="14100"/>
          <ac:spMkLst>
            <pc:docMk/>
            <pc:sldMk cId="3784089036" sldId="256"/>
            <ac:spMk id="5" creationId="{456DE781-2063-44DB-B283-A2BB833D2951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7:53:40.768" v="184"/>
          <ac:spMkLst>
            <pc:docMk/>
            <pc:sldMk cId="3784089036" sldId="256"/>
            <ac:spMk id="6" creationId="{7F1B4921-307A-461B-A367-AAD7520BE5AB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4:44.222" v="197"/>
          <ac:spMkLst>
            <pc:docMk/>
            <pc:sldMk cId="3784089036" sldId="256"/>
            <ac:spMk id="7" creationId="{54D6A995-47E1-47A5-A4BB-A2B0A36D4475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3.396" v="207"/>
          <ac:spMkLst>
            <pc:docMk/>
            <pc:sldMk cId="3784089036" sldId="256"/>
            <ac:spMk id="8" creationId="{A642278E-9AD0-4022-B27B-2E2658EE98F9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3.396" v="207"/>
          <ac:spMkLst>
            <pc:docMk/>
            <pc:sldMk cId="3784089036" sldId="256"/>
            <ac:spMk id="9" creationId="{5487BC56-A52E-4510-BFCF-A1524A5F6C7B}"/>
          </ac:spMkLst>
        </pc:spChg>
      </pc:sldChg>
      <pc:sldChg chg="addSp delSp modSp new mod ord modClrScheme chgLayout">
        <pc:chgData name="Monchaux Romain" userId="S::romain.monchaux@ensta-paris.fr::35bf86c0-5e62-4ea9-ae93-938bac924510" providerId="AD" clId="Web-{C75BC652-1B65-4E23-BC89-5A604563BCB8}" dt="2020-11-04T08:51:49.665" v="906" actId="20577"/>
        <pc:sldMkLst>
          <pc:docMk/>
          <pc:sldMk cId="63806033" sldId="257"/>
        </pc:sldMkLst>
        <pc:spChg chg="add mod">
          <ac:chgData name="Monchaux Romain" userId="S::romain.monchaux@ensta-paris.fr::35bf86c0-5e62-4ea9-ae93-938bac924510" providerId="AD" clId="Web-{C75BC652-1B65-4E23-BC89-5A604563BCB8}" dt="2020-11-04T08:51:49.665" v="906" actId="20577"/>
          <ac:spMkLst>
            <pc:docMk/>
            <pc:sldMk cId="63806033" sldId="257"/>
            <ac:spMk id="3" creationId="{4F56FEFD-CA84-456A-9448-06BD5F369844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8:13.681" v="301"/>
          <ac:spMkLst>
            <pc:docMk/>
            <pc:sldMk cId="63806033" sldId="257"/>
            <ac:spMk id="4" creationId="{A4BC20C8-84B3-4A57-A31D-00BC3A5520C6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39.365" v="201"/>
          <ac:spMkLst>
            <pc:docMk/>
            <pc:sldMk cId="63806033" sldId="257"/>
            <ac:spMk id="5" creationId="{8F52C061-5994-4BF0-89B3-2F9B3CA326E7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5.052" v="210"/>
          <ac:spMkLst>
            <pc:docMk/>
            <pc:sldMk cId="63806033" sldId="257"/>
            <ac:spMk id="6" creationId="{3BEA5F65-B941-45BB-B70F-506650258078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8:02.665" v="300"/>
          <ac:spMkLst>
            <pc:docMk/>
            <pc:sldMk cId="63806033" sldId="257"/>
            <ac:spMk id="7" creationId="{CD0DA0F0-DDAF-424A-911D-2BE3E8C7D3C9}"/>
          </ac:spMkLst>
        </pc:spChg>
      </pc:sldChg>
      <pc:sldChg chg="addSp delSp modSp new mod ord modClrScheme chgLayout">
        <pc:chgData name="Monchaux Romain" userId="S::romain.monchaux@ensta-paris.fr::35bf86c0-5e62-4ea9-ae93-938bac924510" providerId="AD" clId="Web-{C75BC652-1B65-4E23-BC89-5A604563BCB8}" dt="2020-11-04T07:55:43.396" v="208"/>
        <pc:sldMkLst>
          <pc:docMk/>
          <pc:sldMk cId="1961146026" sldId="258"/>
        </pc:sldMkLst>
        <pc:spChg chg="mod ord">
          <ac:chgData name="Monchaux Romain" userId="S::romain.monchaux@ensta-paris.fr::35bf86c0-5e62-4ea9-ae93-938bac924510" providerId="AD" clId="Web-{C75BC652-1B65-4E23-BC89-5A604563BCB8}" dt="2020-11-04T07:48:58.636" v="154"/>
          <ac:spMkLst>
            <pc:docMk/>
            <pc:sldMk cId="1961146026" sldId="258"/>
            <ac:spMk id="2" creationId="{E0CC959F-B4AA-4CD0-8EE7-10A2D748BBA0}"/>
          </ac:spMkLst>
        </pc:spChg>
        <pc:spChg chg="mod ord">
          <ac:chgData name="Monchaux Romain" userId="S::romain.monchaux@ensta-paris.fr::35bf86c0-5e62-4ea9-ae93-938bac924510" providerId="AD" clId="Web-{C75BC652-1B65-4E23-BC89-5A604563BCB8}" dt="2020-11-04T07:48:58.636" v="154"/>
          <ac:spMkLst>
            <pc:docMk/>
            <pc:sldMk cId="1961146026" sldId="258"/>
            <ac:spMk id="3" creationId="{3DA8373C-84EA-4553-8A40-8D81BCA6F5AE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3.396" v="208"/>
          <ac:spMkLst>
            <pc:docMk/>
            <pc:sldMk cId="1961146026" sldId="258"/>
            <ac:spMk id="4" creationId="{65FD5318-D08E-429F-8446-2D8E29FF2177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3.396" v="208"/>
          <ac:spMkLst>
            <pc:docMk/>
            <pc:sldMk cId="1961146026" sldId="258"/>
            <ac:spMk id="5" creationId="{6038BD99-08E9-4E79-8720-D706201A2B02}"/>
          </ac:spMkLst>
        </pc:spChg>
      </pc:sldChg>
      <pc:sldChg chg="addSp delSp modSp add replId">
        <pc:chgData name="Monchaux Romain" userId="S::romain.monchaux@ensta-paris.fr::35bf86c0-5e62-4ea9-ae93-938bac924510" providerId="AD" clId="Web-{C75BC652-1B65-4E23-BC89-5A604563BCB8}" dt="2020-11-04T07:55:43.396" v="209"/>
        <pc:sldMkLst>
          <pc:docMk/>
          <pc:sldMk cId="1275619340" sldId="259"/>
        </pc:sldMkLst>
        <pc:spChg chg="add del mod">
          <ac:chgData name="Monchaux Romain" userId="S::romain.monchaux@ensta-paris.fr::35bf86c0-5e62-4ea9-ae93-938bac924510" providerId="AD" clId="Web-{C75BC652-1B65-4E23-BC89-5A604563BCB8}" dt="2020-11-04T07:55:43.396" v="209"/>
          <ac:spMkLst>
            <pc:docMk/>
            <pc:sldMk cId="1275619340" sldId="259"/>
            <ac:spMk id="4" creationId="{D2FA4347-F1B7-4A3D-A50E-420D50384EF0}"/>
          </ac:spMkLst>
        </pc:spChg>
        <pc:spChg chg="add del mod">
          <ac:chgData name="Monchaux Romain" userId="S::romain.monchaux@ensta-paris.fr::35bf86c0-5e62-4ea9-ae93-938bac924510" providerId="AD" clId="Web-{C75BC652-1B65-4E23-BC89-5A604563BCB8}" dt="2020-11-04T07:55:43.396" v="209"/>
          <ac:spMkLst>
            <pc:docMk/>
            <pc:sldMk cId="1275619340" sldId="259"/>
            <ac:spMk id="7" creationId="{8471E5FC-7581-4998-B754-0FF061A891BA}"/>
          </ac:spMkLst>
        </pc:spChg>
      </pc:sldChg>
      <pc:sldChg chg="delSp modSp new">
        <pc:chgData name="Monchaux Romain" userId="S::romain.monchaux@ensta-paris.fr::35bf86c0-5e62-4ea9-ae93-938bac924510" providerId="AD" clId="Web-{C75BC652-1B65-4E23-BC89-5A604563BCB8}" dt="2020-11-04T07:58:13.681" v="301"/>
        <pc:sldMkLst>
          <pc:docMk/>
          <pc:sldMk cId="3016310824" sldId="260"/>
        </pc:sldMkLst>
        <pc:spChg chg="del mod">
          <ac:chgData name="Monchaux Romain" userId="S::romain.monchaux@ensta-paris.fr::35bf86c0-5e62-4ea9-ae93-938bac924510" providerId="AD" clId="Web-{C75BC652-1B65-4E23-BC89-5A604563BCB8}" dt="2020-11-04T07:58:13.681" v="301"/>
          <ac:spMkLst>
            <pc:docMk/>
            <pc:sldMk cId="3016310824" sldId="260"/>
            <ac:spMk id="2" creationId="{52869699-E8BF-4EE4-87EA-3C2150FC855C}"/>
          </ac:spMkLst>
        </pc:spChg>
        <pc:spChg chg="del">
          <ac:chgData name="Monchaux Romain" userId="S::romain.monchaux@ensta-paris.fr::35bf86c0-5e62-4ea9-ae93-938bac924510" providerId="AD" clId="Web-{C75BC652-1B65-4E23-BC89-5A604563BCB8}" dt="2020-11-04T07:58:02.665" v="300"/>
          <ac:spMkLst>
            <pc:docMk/>
            <pc:sldMk cId="3016310824" sldId="260"/>
            <ac:spMk id="3" creationId="{AD0FF5BD-60EB-4BB7-B695-322214AA1285}"/>
          </ac:spMkLst>
        </pc:spChg>
      </pc:sldChg>
      <pc:sldChg chg="addSp delSp modSp add replId">
        <pc:chgData name="Monchaux Romain" userId="S::romain.monchaux@ensta-paris.fr::35bf86c0-5e62-4ea9-ae93-938bac924510" providerId="AD" clId="Web-{C75BC652-1B65-4E23-BC89-5A604563BCB8}" dt="2020-11-04T08:52:38.713" v="946" actId="1076"/>
        <pc:sldMkLst>
          <pc:docMk/>
          <pc:sldMk cId="1514346483" sldId="261"/>
        </pc:sldMkLst>
        <pc:spChg chg="add mod">
          <ac:chgData name="Monchaux Romain" userId="S::romain.monchaux@ensta-paris.fr::35bf86c0-5e62-4ea9-ae93-938bac924510" providerId="AD" clId="Web-{C75BC652-1B65-4E23-BC89-5A604563BCB8}" dt="2020-11-04T08:52:38.572" v="936" actId="1076"/>
          <ac:spMkLst>
            <pc:docMk/>
            <pc:sldMk cId="1514346483" sldId="261"/>
            <ac:spMk id="2" creationId="{2598275B-F445-465B-9BFB-AC83F4CA5575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8:52:38.556" v="935" actId="1076"/>
          <ac:spMkLst>
            <pc:docMk/>
            <pc:sldMk cId="1514346483" sldId="261"/>
            <ac:spMk id="3" creationId="{40481D8D-3A6B-49EF-8B64-08FE467F3597}"/>
          </ac:spMkLst>
        </pc:spChg>
        <pc:spChg chg="add del">
          <ac:chgData name="Monchaux Romain" userId="S::romain.monchaux@ensta-paris.fr::35bf86c0-5e62-4ea9-ae93-938bac924510" providerId="AD" clId="Web-{C75BC652-1B65-4E23-BC89-5A604563BCB8}" dt="2020-11-04T08:12:35.139" v="425"/>
          <ac:spMkLst>
            <pc:docMk/>
            <pc:sldMk cId="1514346483" sldId="261"/>
            <ac:spMk id="4" creationId="{7CBFE6BB-3820-41FC-9F59-65F423C8840D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8:52:26.806" v="933" actId="20577"/>
          <ac:spMkLst>
            <pc:docMk/>
            <pc:sldMk cId="1514346483" sldId="261"/>
            <ac:spMk id="6" creationId="{7F1B4921-307A-461B-A367-AAD7520BE5AB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588" v="937" actId="1076"/>
          <ac:spMkLst>
            <pc:docMk/>
            <pc:sldMk cId="1514346483" sldId="261"/>
            <ac:spMk id="7" creationId="{9F31D97C-94D1-4259-A947-516404D91673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03" v="938" actId="1076"/>
          <ac:spMkLst>
            <pc:docMk/>
            <pc:sldMk cId="1514346483" sldId="261"/>
            <ac:spMk id="8" creationId="{651D016B-1170-4350-98B0-CB09D68436FC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19" v="939" actId="1076"/>
          <ac:spMkLst>
            <pc:docMk/>
            <pc:sldMk cId="1514346483" sldId="261"/>
            <ac:spMk id="9" creationId="{3688BC9E-2577-4E7D-A9D3-42A196A33401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34" v="940" actId="1076"/>
          <ac:spMkLst>
            <pc:docMk/>
            <pc:sldMk cId="1514346483" sldId="261"/>
            <ac:spMk id="10" creationId="{26A0F9F2-7496-4CC5-91AF-670B46D2B85A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50" v="941" actId="1076"/>
          <ac:spMkLst>
            <pc:docMk/>
            <pc:sldMk cId="1514346483" sldId="261"/>
            <ac:spMk id="11" creationId="{0FF5A24D-12EC-418F-B73E-7DFFB5C5B3E4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66" v="942" actId="1076"/>
          <ac:spMkLst>
            <pc:docMk/>
            <pc:sldMk cId="1514346483" sldId="261"/>
            <ac:spMk id="12" creationId="{D343379A-D383-499F-AD37-E69C1DED7B92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81" v="943" actId="1076"/>
          <ac:spMkLst>
            <pc:docMk/>
            <pc:sldMk cId="1514346483" sldId="261"/>
            <ac:spMk id="13" creationId="{7C9C8880-9B57-4CC1-9472-ACB595BA46EA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697" v="944" actId="1076"/>
          <ac:spMkLst>
            <pc:docMk/>
            <pc:sldMk cId="1514346483" sldId="261"/>
            <ac:spMk id="14" creationId="{D39C00A1-24BB-4CF3-B1C3-81801799A42E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713" v="945" actId="1076"/>
          <ac:spMkLst>
            <pc:docMk/>
            <pc:sldMk cId="1514346483" sldId="261"/>
            <ac:spMk id="15" creationId="{223D9722-F776-46DE-A007-8C2DF3E5FF51}"/>
          </ac:spMkLst>
        </pc:spChg>
        <pc:spChg chg="add mod">
          <ac:chgData name="Monchaux Romain" userId="S::romain.monchaux@ensta-paris.fr::35bf86c0-5e62-4ea9-ae93-938bac924510" providerId="AD" clId="Web-{C75BC652-1B65-4E23-BC89-5A604563BCB8}" dt="2020-11-04T08:52:38.713" v="946" actId="1076"/>
          <ac:spMkLst>
            <pc:docMk/>
            <pc:sldMk cId="1514346483" sldId="261"/>
            <ac:spMk id="16" creationId="{F5B11C2F-035E-4EEB-BA5C-925CC9F5AD62}"/>
          </ac:spMkLst>
        </pc:spChg>
      </pc:sldChg>
      <pc:sldChg chg="modSp add del replId">
        <pc:chgData name="Monchaux Romain" userId="S::romain.monchaux@ensta-paris.fr::35bf86c0-5e62-4ea9-ae93-938bac924510" providerId="AD" clId="Web-{C75BC652-1B65-4E23-BC89-5A604563BCB8}" dt="2020-11-04T08:52:40.744" v="947"/>
        <pc:sldMkLst>
          <pc:docMk/>
          <pc:sldMk cId="1737234585" sldId="262"/>
        </pc:sldMkLst>
        <pc:spChg chg="mod">
          <ac:chgData name="Monchaux Romain" userId="S::romain.monchaux@ensta-paris.fr::35bf86c0-5e62-4ea9-ae93-938bac924510" providerId="AD" clId="Web-{C75BC652-1B65-4E23-BC89-5A604563BCB8}" dt="2020-11-04T08:52:06.993" v="914" actId="20577"/>
          <ac:spMkLst>
            <pc:docMk/>
            <pc:sldMk cId="1737234585" sldId="262"/>
            <ac:spMk id="6" creationId="{7F1B4921-307A-461B-A367-AAD7520BE5AB}"/>
          </ac:spMkLst>
        </pc:spChg>
      </pc:sldChg>
      <pc:sldChg chg="addSp modSp add replId">
        <pc:chgData name="Monchaux Romain" userId="S::romain.monchaux@ensta-paris.fr::35bf86c0-5e62-4ea9-ae93-938bac924510" providerId="AD" clId="Web-{C75BC652-1B65-4E23-BC89-5A604563BCB8}" dt="2020-11-04T08:53:48.167" v="962" actId="20577"/>
        <pc:sldMkLst>
          <pc:docMk/>
          <pc:sldMk cId="2446220655" sldId="262"/>
        </pc:sldMkLst>
        <pc:spChg chg="add mod">
          <ac:chgData name="Monchaux Romain" userId="S::romain.monchaux@ensta-paris.fr::35bf86c0-5e62-4ea9-ae93-938bac924510" providerId="AD" clId="Web-{C75BC652-1B65-4E23-BC89-5A604563BCB8}" dt="2020-11-04T08:53:48.167" v="962" actId="20577"/>
          <ac:spMkLst>
            <pc:docMk/>
            <pc:sldMk cId="2446220655" sldId="262"/>
            <ac:spMk id="4" creationId="{58EA92B4-1847-4AB9-8828-3CC2E971EE98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8:52:53.057" v="951" actId="20577"/>
          <ac:spMkLst>
            <pc:docMk/>
            <pc:sldMk cId="2446220655" sldId="262"/>
            <ac:spMk id="6" creationId="{7F1B4921-307A-461B-A367-AAD7520BE5AB}"/>
          </ac:spMkLst>
        </pc:spChg>
      </pc:sldChg>
      <pc:sldChg chg="add del replId">
        <pc:chgData name="Monchaux Romain" userId="S::romain.monchaux@ensta-paris.fr::35bf86c0-5e62-4ea9-ae93-938bac924510" providerId="AD" clId="Web-{C75BC652-1B65-4E23-BC89-5A604563BCB8}" dt="2020-11-04T08:53:18.057" v="955"/>
        <pc:sldMkLst>
          <pc:docMk/>
          <pc:sldMk cId="3258281320" sldId="263"/>
        </pc:sldMkLst>
      </pc:sldChg>
      <pc:sldMasterChg chg="modSp del mod setBg delSldLayout modSldLayout">
        <pc:chgData name="Monchaux Romain" userId="S::romain.monchaux@ensta-paris.fr::35bf86c0-5e62-4ea9-ae93-938bac924510" providerId="AD" clId="Web-{C75BC652-1B65-4E23-BC89-5A604563BCB8}" dt="2020-11-04T07:48:53.886" v="153"/>
        <pc:sldMasterMkLst>
          <pc:docMk/>
          <pc:sldMasterMk cId="3071127875" sldId="2147483648"/>
        </pc:sldMasterMkLst>
        <pc:spChg chg="mod">
          <ac:chgData name="Monchaux Romain" userId="S::romain.monchaux@ensta-paris.fr::35bf86c0-5e62-4ea9-ae93-938bac924510" providerId="AD" clId="Web-{C75BC652-1B65-4E23-BC89-5A604563BCB8}" dt="2020-11-04T07:43:52.343" v="1"/>
          <ac:spMkLst>
            <pc:docMk/>
            <pc:sldMasterMk cId="3071127875" sldId="2147483648"/>
            <ac:spMk id="2" creationId="{00000000-0000-0000-0000-000000000000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7:43:52.343" v="1"/>
          <ac:spMkLst>
            <pc:docMk/>
            <pc:sldMasterMk cId="3071127875" sldId="2147483648"/>
            <ac:spMk id="3" creationId="{00000000-0000-0000-0000-000000000000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7:43:52.343" v="1"/>
          <ac:spMkLst>
            <pc:docMk/>
            <pc:sldMasterMk cId="3071127875" sldId="2147483648"/>
            <ac:spMk id="4" creationId="{00000000-0000-0000-0000-000000000000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7:43:52.343" v="1"/>
          <ac:spMkLst>
            <pc:docMk/>
            <pc:sldMasterMk cId="3071127875" sldId="2147483648"/>
            <ac:spMk id="5" creationId="{00000000-0000-0000-0000-000000000000}"/>
          </ac:spMkLst>
        </pc:spChg>
        <pc:spChg chg="mod">
          <ac:chgData name="Monchaux Romain" userId="S::romain.monchaux@ensta-paris.fr::35bf86c0-5e62-4ea9-ae93-938bac924510" providerId="AD" clId="Web-{C75BC652-1B65-4E23-BC89-5A604563BCB8}" dt="2020-11-04T07:43:52.343" v="1"/>
          <ac:spMkLst>
            <pc:docMk/>
            <pc:sldMasterMk cId="3071127875" sldId="2147483648"/>
            <ac:spMk id="6" creationId="{00000000-0000-0000-0000-000000000000}"/>
          </ac:spMkLst>
        </pc:sp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3310491181" sldId="2147483649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310491181" sldId="2147483649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310491181" sldId="2147483649"/>
              <ac:spMk id="3" creationId="{00000000-0000-0000-0000-000000000000}"/>
            </ac:spMkLst>
          </pc:spChg>
        </pc:sldLayoutChg>
        <pc:sldLayoutChg chg="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3841795644" sldId="2147483650"/>
          </pc:sldLayoutMkLst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3466923455" sldId="2147483651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466923455" sldId="2147483651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466923455" sldId="2147483651"/>
              <ac:spMk id="3" creationId="{00000000-0000-0000-0000-000000000000}"/>
            </ac:spMkLst>
          </pc:spChg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3747632232" sldId="2147483652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747632232" sldId="2147483652"/>
              <ac:spMk id="3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3747632232" sldId="2147483652"/>
              <ac:spMk id="4" creationId="{00000000-0000-0000-0000-000000000000}"/>
            </ac:spMkLst>
          </pc:spChg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2611866596" sldId="2147483653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611866596" sldId="2147483653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611866596" sldId="2147483653"/>
              <ac:spMk id="3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611866596" sldId="2147483653"/>
              <ac:spMk id="4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611866596" sldId="2147483653"/>
              <ac:spMk id="5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611866596" sldId="2147483653"/>
              <ac:spMk id="6" creationId="{00000000-0000-0000-0000-000000000000}"/>
            </ac:spMkLst>
          </pc:spChg>
        </pc:sldLayoutChg>
        <pc:sldLayoutChg chg="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3395854097" sldId="2147483654"/>
          </pc:sldLayoutMkLst>
        </pc:sldLayoutChg>
        <pc:sldLayoutChg chg="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4040201302" sldId="2147483655"/>
          </pc:sldLayoutMkLst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2706407263" sldId="2147483656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706407263" sldId="2147483656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706407263" sldId="2147483656"/>
              <ac:spMk id="3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2706407263" sldId="2147483656"/>
              <ac:spMk id="4" creationId="{00000000-0000-0000-0000-000000000000}"/>
            </ac:spMkLst>
          </pc:spChg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1610903340" sldId="2147483657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1610903340" sldId="2147483657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1610903340" sldId="2147483657"/>
              <ac:spMk id="3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1610903340" sldId="2147483657"/>
              <ac:spMk id="4" creationId="{00000000-0000-0000-0000-000000000000}"/>
            </ac:spMkLst>
          </pc:spChg>
        </pc:sldLayoutChg>
        <pc:sldLayoutChg chg="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4172787210" sldId="2147483658"/>
          </pc:sldLayoutMkLst>
        </pc:sldLayoutChg>
        <pc:sldLayoutChg chg="modSp del mod">
          <pc:chgData name="Monchaux Romain" userId="S::romain.monchaux@ensta-paris.fr::35bf86c0-5e62-4ea9-ae93-938bac924510" providerId="AD" clId="Web-{C75BC652-1B65-4E23-BC89-5A604563BCB8}" dt="2020-11-04T07:48:53.886" v="153"/>
          <pc:sldLayoutMkLst>
            <pc:docMk/>
            <pc:sldMasterMk cId="3071127875" sldId="2147483648"/>
            <pc:sldLayoutMk cId="1902177510" sldId="2147483659"/>
          </pc:sldLayoutMkLst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1902177510" sldId="2147483659"/>
              <ac:spMk id="2" creationId="{00000000-0000-0000-0000-000000000000}"/>
            </ac:spMkLst>
          </pc:spChg>
          <pc:spChg chg="mod">
            <ac:chgData name="Monchaux Romain" userId="S::romain.monchaux@ensta-paris.fr::35bf86c0-5e62-4ea9-ae93-938bac924510" providerId="AD" clId="Web-{C75BC652-1B65-4E23-BC89-5A604563BCB8}" dt="2020-11-04T07:43:52.343" v="1"/>
            <ac:spMkLst>
              <pc:docMk/>
              <pc:sldMasterMk cId="3071127875" sldId="2147483648"/>
              <pc:sldLayoutMk cId="1902177510" sldId="2147483659"/>
              <ac:spMk id="3" creationId="{00000000-0000-0000-0000-000000000000}"/>
            </ac:spMkLst>
          </pc:spChg>
        </pc:sldLayoutChg>
      </pc:sldMasterChg>
      <pc:sldMasterChg chg="add del addSldLayout delSldLayout modSldLayout">
        <pc:chgData name="Monchaux Romain" userId="S::romain.monchaux@ensta-paris.fr::35bf86c0-5e62-4ea9-ae93-938bac924510" providerId="AD" clId="Web-{C75BC652-1B65-4E23-BC89-5A604563BCB8}" dt="2020-11-04T07:48:58.636" v="154"/>
        <pc:sldMasterMkLst>
          <pc:docMk/>
          <pc:sldMasterMk cId="292624543" sldId="2147483660"/>
        </pc:sldMasterMkLst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1479194600" sldId="2147483661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3714523734" sldId="2147483662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54441803" sldId="2147483663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4033311846" sldId="2147483664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3726657668" sldId="2147483665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3443265297" sldId="2147483666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2649952380" sldId="2147483667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2645787940" sldId="2147483668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3050518128" sldId="2147483669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4233653112" sldId="2147483670"/>
          </pc:sldLayoutMkLst>
        </pc:sldLayoutChg>
        <pc:sldLayoutChg chg="add del mod replId">
          <pc:chgData name="Monchaux Romain" userId="S::romain.monchaux@ensta-paris.fr::35bf86c0-5e62-4ea9-ae93-938bac924510" providerId="AD" clId="Web-{C75BC652-1B65-4E23-BC89-5A604563BCB8}" dt="2020-11-04T07:48:58.636" v="154"/>
          <pc:sldLayoutMkLst>
            <pc:docMk/>
            <pc:sldMasterMk cId="292624543" sldId="2147483660"/>
            <pc:sldLayoutMk cId="4182265941" sldId="2147483671"/>
          </pc:sldLayoutMkLst>
        </pc:sldLayoutChg>
      </pc:sldMasterChg>
      <pc:sldMasterChg chg="modSp add mod addSldLayout modSldLayout">
        <pc:chgData name="Monchaux Romain" userId="S::romain.monchaux@ensta-paris.fr::35bf86c0-5e62-4ea9-ae93-938bac924510" providerId="AD" clId="Web-{C75BC652-1B65-4E23-BC89-5A604563BCB8}" dt="2020-11-04T07:58:13.681" v="301"/>
        <pc:sldMasterMkLst>
          <pc:docMk/>
          <pc:sldMasterMk cId="1029150330" sldId="2147483672"/>
        </pc:sldMasterMkLst>
        <pc:spChg chg="mod">
          <ac:chgData name="Monchaux Romain" userId="S::romain.monchaux@ensta-paris.fr::35bf86c0-5e62-4ea9-ae93-938bac924510" providerId="AD" clId="Web-{C75BC652-1B65-4E23-BC89-5A604563BCB8}" dt="2020-11-04T07:58:02.665" v="300"/>
          <ac:spMkLst>
            <pc:docMk/>
            <pc:sldMasterMk cId="1029150330" sldId="2147483672"/>
            <ac:spMk id="5" creationId="{00000000-0000-0000-0000-000000000000}"/>
          </ac:spMkLst>
        </pc:sp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3852438779" sldId="2147483673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3852438779" sldId="2147483673"/>
              <ac:spMk id="5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44265483" sldId="2147483674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44265483" sldId="2147483674"/>
              <ac:spMk id="5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2679981381" sldId="2147483675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2679981381" sldId="2147483675"/>
              <ac:spMk id="5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229805848" sldId="2147483676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229805848" sldId="2147483676"/>
              <ac:spMk id="6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1011212870" sldId="2147483677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1011212870" sldId="2147483677"/>
              <ac:spMk id="8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1835707541" sldId="2147483678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1835707541" sldId="2147483678"/>
              <ac:spMk id="4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283156956" sldId="2147483679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283156956" sldId="2147483679"/>
              <ac:spMk id="3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190574992" sldId="2147483680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190574992" sldId="2147483680"/>
              <ac:spMk id="6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2195481348" sldId="2147483681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2195481348" sldId="2147483681"/>
              <ac:spMk id="6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2027477115" sldId="2147483682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2027477115" sldId="2147483682"/>
              <ac:spMk id="5" creationId="{00000000-0000-0000-0000-000000000000}"/>
            </ac:spMkLst>
          </pc:spChg>
        </pc:sldLayoutChg>
        <pc:sldLayoutChg chg="modSp add mod replId">
          <pc:chgData name="Monchaux Romain" userId="S::romain.monchaux@ensta-paris.fr::35bf86c0-5e62-4ea9-ae93-938bac924510" providerId="AD" clId="Web-{C75BC652-1B65-4E23-BC89-5A604563BCB8}" dt="2020-11-04T07:58:13.681" v="301"/>
          <pc:sldLayoutMkLst>
            <pc:docMk/>
            <pc:sldMasterMk cId="1029150330" sldId="2147483672"/>
            <pc:sldLayoutMk cId="505811394" sldId="2147483683"/>
          </pc:sldLayoutMkLst>
          <pc:spChg chg="mod">
            <ac:chgData name="Monchaux Romain" userId="S::romain.monchaux@ensta-paris.fr::35bf86c0-5e62-4ea9-ae93-938bac924510" providerId="AD" clId="Web-{C75BC652-1B65-4E23-BC89-5A604563BCB8}" dt="2020-11-04T07:58:02.665" v="300"/>
            <ac:spMkLst>
              <pc:docMk/>
              <pc:sldMasterMk cId="1029150330" sldId="2147483672"/>
              <pc:sldLayoutMk cId="505811394" sldId="2147483683"/>
              <ac:spMk id="5" creationId="{00000000-0000-0000-0000-000000000000}"/>
            </ac:spMkLst>
          </pc:spChg>
        </pc:sldLayoutChg>
      </pc:sldMasterChg>
    </pc:docChg>
  </pc:docChgLst>
  <pc:docChgLst>
    <pc:chgData name="Monchaux Romain" userId="S::romain.monchaux@ensta-paris.fr::35bf86c0-5e62-4ea9-ae93-938bac924510" providerId="AD" clId="Web-{886E1D07-E314-4D2B-A337-A52BAE2022E1}"/>
    <pc:docChg chg="modSld">
      <pc:chgData name="Monchaux Romain" userId="S::romain.monchaux@ensta-paris.fr::35bf86c0-5e62-4ea9-ae93-938bac924510" providerId="AD" clId="Web-{886E1D07-E314-4D2B-A337-A52BAE2022E1}" dt="2020-11-02T15:57:06.652" v="743" actId="20577"/>
      <pc:docMkLst>
        <pc:docMk/>
      </pc:docMkLst>
      <pc:sldChg chg="addSp modSp">
        <pc:chgData name="Monchaux Romain" userId="S::romain.monchaux@ensta-paris.fr::35bf86c0-5e62-4ea9-ae93-938bac924510" providerId="AD" clId="Web-{886E1D07-E314-4D2B-A337-A52BAE2022E1}" dt="2020-11-02T15:57:06.652" v="742" actId="20577"/>
        <pc:sldMkLst>
          <pc:docMk/>
          <pc:sldMk cId="3784089036" sldId="256"/>
        </pc:sldMkLst>
        <pc:spChg chg="add mod">
          <ac:chgData name="Monchaux Romain" userId="S::romain.monchaux@ensta-paris.fr::35bf86c0-5e62-4ea9-ae93-938bac924510" providerId="AD" clId="Web-{886E1D07-E314-4D2B-A337-A52BAE2022E1}" dt="2020-11-02T15:47:11.914" v="265" actId="20577"/>
          <ac:spMkLst>
            <pc:docMk/>
            <pc:sldMk cId="3784089036" sldId="256"/>
            <ac:spMk id="2" creationId="{C257C331-5384-4B55-B14A-1C4EA8D2D119}"/>
          </ac:spMkLst>
        </pc:spChg>
        <pc:spChg chg="add mod">
          <ac:chgData name="Monchaux Romain" userId="S::romain.monchaux@ensta-paris.fr::35bf86c0-5e62-4ea9-ae93-938bac924510" providerId="AD" clId="Web-{886E1D07-E314-4D2B-A337-A52BAE2022E1}" dt="2020-11-02T15:57:06.652" v="742" actId="20577"/>
          <ac:spMkLst>
            <pc:docMk/>
            <pc:sldMk cId="3784089036" sldId="256"/>
            <ac:spMk id="3" creationId="{40481D8D-3A6B-49EF-8B64-08FE467F3597}"/>
          </ac:spMkLst>
        </pc:spChg>
      </pc:sldChg>
    </pc:docChg>
  </pc:docChgLst>
  <pc:docChgLst>
    <pc:chgData name="Monchaux Romain" userId="S::romain.monchaux@ensta-paris.fr::35bf86c0-5e62-4ea9-ae93-938bac924510" providerId="AD" clId="Web-{86A8A3B3-209E-4EFC-B85E-A45DEDC1F694}"/>
    <pc:docChg chg="addSld delSld modSld sldOrd">
      <pc:chgData name="Monchaux Romain" userId="S::romain.monchaux@ensta-paris.fr::35bf86c0-5e62-4ea9-ae93-938bac924510" providerId="AD" clId="Web-{86A8A3B3-209E-4EFC-B85E-A45DEDC1F694}" dt="2020-11-04T09:44:23.669" v="167"/>
      <pc:docMkLst>
        <pc:docMk/>
      </pc:docMkLst>
      <pc:sldChg chg="addSp delSp modSp">
        <pc:chgData name="Monchaux Romain" userId="S::romain.monchaux@ensta-paris.fr::35bf86c0-5e62-4ea9-ae93-938bac924510" providerId="AD" clId="Web-{86A8A3B3-209E-4EFC-B85E-A45DEDC1F694}" dt="2020-11-04T09:41:20.493" v="166"/>
        <pc:sldMkLst>
          <pc:docMk/>
          <pc:sldMk cId="3784089036" sldId="256"/>
        </pc:sldMkLst>
        <pc:spChg chg="mod">
          <ac:chgData name="Monchaux Romain" userId="S::romain.monchaux@ensta-paris.fr::35bf86c0-5e62-4ea9-ae93-938bac924510" providerId="AD" clId="Web-{86A8A3B3-209E-4EFC-B85E-A45DEDC1F694}" dt="2020-11-04T09:39:09.349" v="148" actId="1076"/>
          <ac:spMkLst>
            <pc:docMk/>
            <pc:sldMk cId="3784089036" sldId="256"/>
            <ac:spMk id="3" creationId="{40481D8D-3A6B-49EF-8B64-08FE467F3597}"/>
          </ac:spMkLst>
        </pc:spChg>
        <pc:spChg chg="mod">
          <ac:chgData name="Monchaux Romain" userId="S::romain.monchaux@ensta-paris.fr::35bf86c0-5e62-4ea9-ae93-938bac924510" providerId="AD" clId="Web-{86A8A3B3-209E-4EFC-B85E-A45DEDC1F694}" dt="2020-11-04T09:40:53.523" v="160" actId="20577"/>
          <ac:spMkLst>
            <pc:docMk/>
            <pc:sldMk cId="3784089036" sldId="256"/>
            <ac:spMk id="6" creationId="{7F1B4921-307A-461B-A367-AAD7520BE5AB}"/>
          </ac:spMkLst>
        </pc:spChg>
        <pc:picChg chg="add del mod">
          <ac:chgData name="Monchaux Romain" userId="S::romain.monchaux@ensta-paris.fr::35bf86c0-5e62-4ea9-ae93-938bac924510" providerId="AD" clId="Web-{86A8A3B3-209E-4EFC-B85E-A45DEDC1F694}" dt="2020-11-04T09:41:01.930" v="164"/>
          <ac:picMkLst>
            <pc:docMk/>
            <pc:sldMk cId="3784089036" sldId="256"/>
            <ac:picMk id="2" creationId="{813BD487-B1CC-4CA5-891D-BA90420CFA31}"/>
          </ac:picMkLst>
        </pc:picChg>
        <pc:picChg chg="add del mod">
          <ac:chgData name="Monchaux Romain" userId="S::romain.monchaux@ensta-paris.fr::35bf86c0-5e62-4ea9-ae93-938bac924510" providerId="AD" clId="Web-{86A8A3B3-209E-4EFC-B85E-A45DEDC1F694}" dt="2020-11-04T09:41:20.493" v="166"/>
          <ac:picMkLst>
            <pc:docMk/>
            <pc:sldMk cId="3784089036" sldId="256"/>
            <ac:picMk id="4" creationId="{F7F28AF2-CB1A-49AD-AD89-F140CF97C719}"/>
          </ac:picMkLst>
        </pc:picChg>
      </pc:sldChg>
      <pc:sldChg chg="modSp">
        <pc:chgData name="Monchaux Romain" userId="S::romain.monchaux@ensta-paris.fr::35bf86c0-5e62-4ea9-ae93-938bac924510" providerId="AD" clId="Web-{86A8A3B3-209E-4EFC-B85E-A45DEDC1F694}" dt="2020-11-04T09:38:48.724" v="145" actId="20577"/>
        <pc:sldMkLst>
          <pc:docMk/>
          <pc:sldMk cId="1961146026" sldId="258"/>
        </pc:sldMkLst>
        <pc:spChg chg="mod">
          <ac:chgData name="Monchaux Romain" userId="S::romain.monchaux@ensta-paris.fr::35bf86c0-5e62-4ea9-ae93-938bac924510" providerId="AD" clId="Web-{86A8A3B3-209E-4EFC-B85E-A45DEDC1F694}" dt="2020-11-04T09:38:48.724" v="145" actId="20577"/>
          <ac:spMkLst>
            <pc:docMk/>
            <pc:sldMk cId="1961146026" sldId="258"/>
            <ac:spMk id="2" creationId="{E0CC959F-B4AA-4CD0-8EE7-10A2D748BBA0}"/>
          </ac:spMkLst>
        </pc:spChg>
      </pc:sldChg>
      <pc:sldChg chg="new del ord">
        <pc:chgData name="Monchaux Romain" userId="S::romain.monchaux@ensta-paris.fr::35bf86c0-5e62-4ea9-ae93-938bac924510" providerId="AD" clId="Web-{86A8A3B3-209E-4EFC-B85E-A45DEDC1F694}" dt="2020-11-04T09:40:42.976" v="151"/>
        <pc:sldMkLst>
          <pc:docMk/>
          <pc:sldMk cId="274557773" sldId="263"/>
        </pc:sldMkLst>
      </pc:sldChg>
      <pc:sldChg chg="add del replId">
        <pc:chgData name="Monchaux Romain" userId="S::romain.monchaux@ensta-paris.fr::35bf86c0-5e62-4ea9-ae93-938bac924510" providerId="AD" clId="Web-{86A8A3B3-209E-4EFC-B85E-A45DEDC1F694}" dt="2020-11-04T09:44:23.669" v="167"/>
        <pc:sldMkLst>
          <pc:docMk/>
          <pc:sldMk cId="987436347" sldId="263"/>
        </pc:sldMkLst>
      </pc:sldChg>
      <pc:sldChg chg="add replId">
        <pc:chgData name="Monchaux Romain" userId="S::romain.monchaux@ensta-paris.fr::35bf86c0-5e62-4ea9-ae93-938bac924510" providerId="AD" clId="Web-{86A8A3B3-209E-4EFC-B85E-A45DEDC1F694}" dt="2020-11-04T09:40:46.539" v="153"/>
        <pc:sldMkLst>
          <pc:docMk/>
          <pc:sldMk cId="2347936402" sldId="264"/>
        </pc:sldMkLst>
      </pc:sldChg>
    </pc:docChg>
  </pc:docChgLst>
  <pc:docChgLst>
    <pc:chgData name="Monchaux Romain" userId="S::romain.monchaux@ensta-paris.fr::35bf86c0-5e62-4ea9-ae93-938bac924510" providerId="AD" clId="Web-{FCE70EB4-1510-4267-A82B-1755730C2B03}"/>
    <pc:docChg chg="delSld modSld">
      <pc:chgData name="Monchaux Romain" userId="S::romain.monchaux@ensta-paris.fr::35bf86c0-5e62-4ea9-ae93-938bac924510" providerId="AD" clId="Web-{FCE70EB4-1510-4267-A82B-1755730C2B03}" dt="2020-11-04T09:48:40.255" v="35"/>
      <pc:docMkLst>
        <pc:docMk/>
      </pc:docMkLst>
      <pc:sldChg chg="addSp delSp modSp">
        <pc:chgData name="Monchaux Romain" userId="S::romain.monchaux@ensta-paris.fr::35bf86c0-5e62-4ea9-ae93-938bac924510" providerId="AD" clId="Web-{FCE70EB4-1510-4267-A82B-1755730C2B03}" dt="2020-11-04T09:48:31.301" v="33" actId="20577"/>
        <pc:sldMkLst>
          <pc:docMk/>
          <pc:sldMk cId="3784089036" sldId="256"/>
        </pc:sldMkLst>
        <pc:spChg chg="del">
          <ac:chgData name="Monchaux Romain" userId="S::romain.monchaux@ensta-paris.fr::35bf86c0-5e62-4ea9-ae93-938bac924510" providerId="AD" clId="Web-{FCE70EB4-1510-4267-A82B-1755730C2B03}" dt="2020-11-04T09:47:54.754" v="16"/>
          <ac:spMkLst>
            <pc:docMk/>
            <pc:sldMk cId="3784089036" sldId="256"/>
            <ac:spMk id="3" creationId="{40481D8D-3A6B-49EF-8B64-08FE467F3597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379" v="2"/>
          <ac:spMkLst>
            <pc:docMk/>
            <pc:sldMk cId="3784089036" sldId="256"/>
            <ac:spMk id="12" creationId="{0F0C2192-F272-488A-918C-2B827BBFE43A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394" v="3"/>
          <ac:spMkLst>
            <pc:docMk/>
            <pc:sldMk cId="3784089036" sldId="256"/>
            <ac:spMk id="14" creationId="{95CA2457-5631-405B-B246-CD32318FF894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425" v="5"/>
          <ac:spMkLst>
            <pc:docMk/>
            <pc:sldMk cId="3784089036" sldId="256"/>
            <ac:spMk id="18" creationId="{826B7C67-494E-426E-94C4-5549CB0098D8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441" v="6"/>
          <ac:spMkLst>
            <pc:docMk/>
            <pc:sldMk cId="3784089036" sldId="256"/>
            <ac:spMk id="20" creationId="{59BD19A2-82C3-47D4-AB9D-61C60E226690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441" v="7"/>
          <ac:spMkLst>
            <pc:docMk/>
            <pc:sldMk cId="3784089036" sldId="256"/>
            <ac:spMk id="22" creationId="{581E6B3C-F1EF-414F-9247-38946D34B1B5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457" v="8"/>
          <ac:spMkLst>
            <pc:docMk/>
            <pc:sldMk cId="3784089036" sldId="256"/>
            <ac:spMk id="24" creationId="{28CCB015-BD5E-4989-8BB4-C8DA26442BE7}"/>
          </ac:spMkLst>
        </pc:spChg>
        <pc:spChg chg="add">
          <ac:chgData name="Monchaux Romain" userId="S::romain.monchaux@ensta-paris.fr::35bf86c0-5e62-4ea9-ae93-938bac924510" providerId="AD" clId="Web-{FCE70EB4-1510-4267-A82B-1755730C2B03}" dt="2020-11-04T09:47:46.472" v="9"/>
          <ac:spMkLst>
            <pc:docMk/>
            <pc:sldMk cId="3784089036" sldId="256"/>
            <ac:spMk id="26" creationId="{78B11DBD-7F58-4416-8168-19C74ED004F0}"/>
          </ac:spMkLst>
        </pc:spChg>
        <pc:spChg chg="add mod">
          <ac:chgData name="Monchaux Romain" userId="S::romain.monchaux@ensta-paris.fr::35bf86c0-5e62-4ea9-ae93-938bac924510" providerId="AD" clId="Web-{FCE70EB4-1510-4267-A82B-1755730C2B03}" dt="2020-11-04T09:48:31.301" v="33" actId="20577"/>
          <ac:spMkLst>
            <pc:docMk/>
            <pc:sldMk cId="3784089036" sldId="256"/>
            <ac:spMk id="36" creationId="{749BA8E4-397D-4BF4-B558-4C3128A01345}"/>
          </ac:spMkLst>
        </pc:spChg>
        <pc:grpChg chg="add">
          <ac:chgData name="Monchaux Romain" userId="S::romain.monchaux@ensta-paris.fr::35bf86c0-5e62-4ea9-ae93-938bac924510" providerId="AD" clId="Web-{FCE70EB4-1510-4267-A82B-1755730C2B03}" dt="2020-11-04T09:47:46.347" v="0"/>
          <ac:grpSpMkLst>
            <pc:docMk/>
            <pc:sldMk cId="3784089036" sldId="256"/>
            <ac:grpSpMk id="2" creationId="{528B1B4E-E434-4290-AE01-AF466FBA52F0}"/>
          </ac:grpSpMkLst>
        </pc:grpChg>
        <pc:picChg chg="add">
          <ac:chgData name="Monchaux Romain" userId="S::romain.monchaux@ensta-paris.fr::35bf86c0-5e62-4ea9-ae93-938bac924510" providerId="AD" clId="Web-{FCE70EB4-1510-4267-A82B-1755730C2B03}" dt="2020-11-04T09:47:46.379" v="1"/>
          <ac:picMkLst>
            <pc:docMk/>
            <pc:sldMk cId="3784089036" sldId="256"/>
            <ac:picMk id="4" creationId="{35114D7D-1341-4FAB-8F4F-B358FE90CB02}"/>
          </ac:picMkLst>
        </pc:picChg>
        <pc:picChg chg="add">
          <ac:chgData name="Monchaux Romain" userId="S::romain.monchaux@ensta-paris.fr::35bf86c0-5e62-4ea9-ae93-938bac924510" providerId="AD" clId="Web-{FCE70EB4-1510-4267-A82B-1755730C2B03}" dt="2020-11-04T09:47:46.425" v="4"/>
          <ac:picMkLst>
            <pc:docMk/>
            <pc:sldMk cId="3784089036" sldId="256"/>
            <ac:picMk id="16" creationId="{922FCF93-7421-475C-95C4-6786995F6D83}"/>
          </ac:picMkLst>
        </pc:picChg>
        <pc:picChg chg="add">
          <ac:chgData name="Monchaux Romain" userId="S::romain.monchaux@ensta-paris.fr::35bf86c0-5e62-4ea9-ae93-938bac924510" providerId="AD" clId="Web-{FCE70EB4-1510-4267-A82B-1755730C2B03}" dt="2020-11-04T09:47:46.488" v="10"/>
          <ac:picMkLst>
            <pc:docMk/>
            <pc:sldMk cId="3784089036" sldId="256"/>
            <ac:picMk id="28" creationId="{985773FA-0241-479D-A54D-9FC66D39988E}"/>
          </ac:picMkLst>
        </pc:picChg>
        <pc:picChg chg="add">
          <ac:chgData name="Monchaux Romain" userId="S::romain.monchaux@ensta-paris.fr::35bf86c0-5e62-4ea9-ae93-938bac924510" providerId="AD" clId="Web-{FCE70EB4-1510-4267-A82B-1755730C2B03}" dt="2020-11-04T09:47:46.504" v="11"/>
          <ac:picMkLst>
            <pc:docMk/>
            <pc:sldMk cId="3784089036" sldId="256"/>
            <ac:picMk id="30" creationId="{DE9C7F31-29C3-4F65-961A-CC9165284144}"/>
          </ac:picMkLst>
        </pc:picChg>
        <pc:picChg chg="add">
          <ac:chgData name="Monchaux Romain" userId="S::romain.monchaux@ensta-paris.fr::35bf86c0-5e62-4ea9-ae93-938bac924510" providerId="AD" clId="Web-{FCE70EB4-1510-4267-A82B-1755730C2B03}" dt="2020-11-04T09:47:46.519" v="12"/>
          <ac:picMkLst>
            <pc:docMk/>
            <pc:sldMk cId="3784089036" sldId="256"/>
            <ac:picMk id="32" creationId="{6FB68389-8A01-40D5-AA75-4E6DBEA9DD6C}"/>
          </ac:picMkLst>
        </pc:picChg>
        <pc:picChg chg="add">
          <ac:chgData name="Monchaux Romain" userId="S::romain.monchaux@ensta-paris.fr::35bf86c0-5e62-4ea9-ae93-938bac924510" providerId="AD" clId="Web-{FCE70EB4-1510-4267-A82B-1755730C2B03}" dt="2020-11-04T09:47:46.597" v="13"/>
          <ac:picMkLst>
            <pc:docMk/>
            <pc:sldMk cId="3784089036" sldId="256"/>
            <ac:picMk id="34" creationId="{0D1406F9-3D74-4AF0-91B3-EC4609B5EA46}"/>
          </ac:picMkLst>
        </pc:picChg>
        <pc:cxnChg chg="add mod">
          <ac:chgData name="Monchaux Romain" userId="S::romain.monchaux@ensta-paris.fr::35bf86c0-5e62-4ea9-ae93-938bac924510" providerId="AD" clId="Web-{FCE70EB4-1510-4267-A82B-1755730C2B03}" dt="2020-11-04T09:48:09.660" v="18"/>
          <ac:cxnSpMkLst>
            <pc:docMk/>
            <pc:sldMk cId="3784089036" sldId="256"/>
            <ac:cxnSpMk id="38" creationId="{240008C1-61C0-4FD0-BE8E-BF59C91A277F}"/>
          </ac:cxnSpMkLst>
        </pc:cxnChg>
      </pc:sldChg>
      <pc:sldChg chg="del">
        <pc:chgData name="Monchaux Romain" userId="S::romain.monchaux@ensta-paris.fr::35bf86c0-5e62-4ea9-ae93-938bac924510" providerId="AD" clId="Web-{FCE70EB4-1510-4267-A82B-1755730C2B03}" dt="2020-11-04T09:48:40.255" v="35"/>
        <pc:sldMkLst>
          <pc:docMk/>
          <pc:sldMk cId="385460252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5" tIns="47778" rIns="95555" bIns="477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5" tIns="47778" rIns="95555" bIns="47778" rtlCol="0"/>
          <a:lstStyle>
            <a:lvl1pPr algn="r">
              <a:defRPr sz="1200"/>
            </a:lvl1pPr>
          </a:lstStyle>
          <a:p>
            <a:fld id="{D3EA7FDC-FDC8-45C4-B521-92F1EF3C697D}" type="datetimeFigureOut">
              <a:rPr lang="fr-FR" smtClean="0"/>
              <a:pPr/>
              <a:t>27/09/2022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5" tIns="47778" rIns="95555" bIns="47778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5" tIns="47778" rIns="95555" bIns="477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55" tIns="47778" rIns="95555" bIns="477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5" tIns="47778" rIns="95555" bIns="47778" rtlCol="0" anchor="b"/>
          <a:lstStyle>
            <a:lvl1pPr algn="r">
              <a:defRPr sz="1200"/>
            </a:lvl1pPr>
          </a:lstStyle>
          <a:p>
            <a:fld id="{B67577DB-2095-49F5-8CFE-39C10ACC9D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CBEA44-3B66-4BB1-A47B-D5C31A925BD6}" type="slidenum">
              <a:rPr lang="fr-FR" smtClean="0"/>
              <a:pPr eaLnBrk="1" hangingPunct="1"/>
              <a:t>19</a:t>
            </a:fld>
            <a:endParaRPr lang="fr-FR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5188"/>
            <a:ext cx="4638675" cy="34798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9273"/>
            <a:ext cx="4985772" cy="4178827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4510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58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85" indent="-275648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92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630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666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703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741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777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814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DCD66B-7E91-42B0-900C-045E826E4563}" type="slidenum">
              <a:rPr lang="fr-FR" smtClean="0"/>
              <a:pPr eaLnBrk="1" hangingPunct="1"/>
              <a:t>37</a:t>
            </a:fld>
            <a:endParaRPr 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45856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58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85" indent="-275648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92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630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666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703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741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777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814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F00FD7-5C07-4840-87D8-9CA10323DF0A}" type="slidenum">
              <a:rPr lang="fr-FR" smtClean="0"/>
              <a:pPr eaLnBrk="1" hangingPunct="1"/>
              <a:t>38</a:t>
            </a:fld>
            <a:endParaRPr lang="fr-FR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46926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58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85" indent="-275648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92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630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666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703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741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777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814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DE31C6-A206-4925-85B9-A38AFFF5194A}" type="slidenum">
              <a:rPr lang="fr-FR" smtClean="0"/>
              <a:pPr eaLnBrk="1" hangingPunct="1"/>
              <a:t>39</a:t>
            </a:fld>
            <a:endParaRPr lang="fr-F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47686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3FCEB-B760-4564-9E9C-900F8162956C}" type="slidenum">
              <a:rPr lang="fr-FR" smtClean="0"/>
              <a:pPr eaLnBrk="1" hangingPunct="1"/>
              <a:t>40</a:t>
            </a:fld>
            <a:endParaRPr lang="fr-F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24436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8F8ED7-A490-4EF8-8674-A3C8C43190BF}" type="slidenum">
              <a:rPr lang="fr-FR" smtClean="0"/>
              <a:pPr eaLnBrk="1" hangingPunct="1"/>
              <a:t>42</a:t>
            </a:fld>
            <a:endParaRPr lang="fr-FR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5" y="4716192"/>
            <a:ext cx="5438748" cy="4465217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24338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AB8013-B43A-4A97-A48B-8942457F782B}" type="slidenum">
              <a:rPr lang="fr-FR" smtClean="0"/>
              <a:pPr eaLnBrk="1" hangingPunct="1"/>
              <a:t>43</a:t>
            </a:fld>
            <a:endParaRPr lang="fr-FR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5" y="4716192"/>
            <a:ext cx="5438748" cy="4465217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0727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AB8013-B43A-4A97-A48B-8942457F782B}" type="slidenum">
              <a:rPr lang="fr-FR" smtClean="0"/>
              <a:pPr eaLnBrk="1" hangingPunct="1"/>
              <a:t>44</a:t>
            </a:fld>
            <a:endParaRPr lang="fr-FR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5" y="4716192"/>
            <a:ext cx="5438748" cy="4465217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07273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AB8013-B43A-4A97-A48B-8942457F782B}" type="slidenum">
              <a:rPr lang="fr-FR" smtClean="0"/>
              <a:pPr eaLnBrk="1" hangingPunct="1"/>
              <a:t>45</a:t>
            </a:fld>
            <a:endParaRPr lang="fr-FR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5" y="4716192"/>
            <a:ext cx="5438748" cy="4465217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07273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6A51B6-8DBC-4CE9-9E6D-4DEDE6A6F041}" type="slidenum">
              <a:rPr lang="fr-FR" smtClean="0"/>
              <a:pPr eaLnBrk="1" hangingPunct="1"/>
              <a:t>50</a:t>
            </a:fld>
            <a:endParaRPr lang="fr-FR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32646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F6D48-EEF0-450F-8D55-A46A5F136840}" type="slidenum">
              <a:rPr lang="fr-FR" smtClean="0"/>
              <a:pPr eaLnBrk="1" hangingPunct="1"/>
              <a:t>55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77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0F928-7BA8-4994-A9CF-B3E253106DD1}" type="slidenum">
              <a:rPr lang="fr-FR" smtClean="0"/>
              <a:pPr eaLnBrk="1" hangingPunct="1"/>
              <a:t>20</a:t>
            </a:fld>
            <a:endParaRPr lang="fr-F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86106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58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85" indent="-275648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92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630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666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703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741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777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814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B7CC09-078A-417E-A2B1-0B3146B95C50}" type="slidenum">
              <a:rPr lang="fr-FR" smtClean="0"/>
              <a:pPr eaLnBrk="1" hangingPunct="1"/>
              <a:t>57</a:t>
            </a:fld>
            <a:endParaRPr lang="fr-FR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4654"/>
            <a:ext cx="4985773" cy="4466756"/>
          </a:xfrm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2553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CABD0A-3F52-4D2A-94C5-471FF8A53065}" type="slidenum">
              <a:rPr lang="fr-FR" smtClean="0"/>
              <a:pPr eaLnBrk="1" hangingPunct="1"/>
              <a:t>21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0172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64497F-58F2-4394-BF37-A7517AAEA838}" type="slidenum">
              <a:rPr lang="fr-FR" smtClean="0"/>
              <a:pPr eaLnBrk="1" hangingPunct="1"/>
              <a:t>22</a:t>
            </a:fld>
            <a:endParaRPr lang="fr-F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7050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F6D48-EEF0-450F-8D55-A46A5F136840}" type="slidenum">
              <a:rPr lang="fr-FR" smtClean="0"/>
              <a:pPr eaLnBrk="1" hangingPunct="1"/>
              <a:t>24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77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67E5EE-D712-4094-B3C1-EEA43D769688}" type="slidenum">
              <a:rPr lang="fr-FR" smtClean="0"/>
              <a:pPr eaLnBrk="1" hangingPunct="1"/>
              <a:t>26</a:t>
            </a:fld>
            <a:endParaRPr lang="fr-F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25291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4866C4-65C7-4C4E-B5E7-641B83CE959F}" type="slidenum">
              <a:rPr lang="fr-FR" smtClean="0"/>
              <a:pPr eaLnBrk="1" hangingPunct="1"/>
              <a:t>27</a:t>
            </a:fld>
            <a:endParaRPr lang="fr-F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43357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719" indent="-275661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645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703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761" indent="-220529" defTabSz="955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819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876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935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993" indent="-220529" defTabSz="955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F6D48-EEF0-450F-8D55-A46A5F136840}" type="slidenum">
              <a:rPr lang="fr-FR" smtClean="0"/>
              <a:pPr eaLnBrk="1" hangingPunct="1"/>
              <a:t>32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77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58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85" indent="-275648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92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630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666" indent="-220519" defTabSz="95558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703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741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777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814" indent="-220519" defTabSz="955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D6B3BC-05B3-4460-BB2A-94E71D452D54}" type="slidenum">
              <a:rPr lang="fr-FR" smtClean="0"/>
              <a:pPr eaLnBrk="1" hangingPunct="1"/>
              <a:t>36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2861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0475-FDA0-46A6-831E-8216D0A8C532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243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7233-9CE9-4185-83EB-D9DDF6A2A16E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747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9C56-0AE1-491A-B1F5-D694B00275ED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5811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188913"/>
            <a:ext cx="8229600" cy="593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qsdqsdqsd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DE2AF-15A3-4F56-A736-6729251449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47014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22F4C0B-D1BA-47F2-BDA4-E3252FF6B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52AF-2FFC-4682-A1FD-A7F9611BB644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D2D7D6B-FD15-4B2B-967E-6F7F3E099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5D2FDB6-1AF7-4D08-BAC6-B91470255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0A1DC-D983-4375-AC8D-3F234B0CA70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1983886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4DBD9F2-4315-4F92-AFF0-59638FF0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36651-DF97-4422-8651-00D5D30B3A1F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6FAC9AD-0A8C-409C-B85B-7548E47D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56A8848-619D-456C-8F29-8B653BD8F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317DA-D2A2-4C0A-9915-7E0B25F1456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119039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98B1A4D-37F3-4A91-B1E9-B744414F8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69A8E-9CBF-4FD5-8BE0-84E9C17F271F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7A82418-571B-4B0D-A716-B55B9947B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DE7B730-32F6-428D-8A03-48C4C415E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403C1-01EA-4233-938B-F46D7122D00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4285739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FC77CCD-A920-4BDF-8965-9364C71AF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B13A6-E46D-42F4-91F2-80111669F0EA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D3ED88-2027-4603-9A95-EACD3EF6F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ED7FB8E-4548-4B03-8B19-DBFCD309D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7954-6564-47AD-AB34-0580DC1A67A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187182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859B751-8DC0-4F6B-9E84-0A7042197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10FE-50E5-409D-84F6-956B7957FAB9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06192EEF-3092-4C14-99F8-7E352A320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B5B51D6-E194-444B-9929-11048E4D7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0314E-BD89-46DF-B6CD-8D2EA2B0D89E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565158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26645C8-0A81-4D72-8CCD-6C326DD63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49921-47B8-4507-9988-309F34F05407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900F100-8852-4402-82CF-CA4785F8D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84ED6642-C886-4104-AE91-91C115FB8B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1E6DB-2E9D-46B1-ABA3-C45BABEAFB8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2280423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357814F-6C8B-4B3D-8164-69B8AA0D4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F697-1D4D-4B5D-9441-0ABE78E736FC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39B2039-E2F7-403F-A0CD-853A06785E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2EACE0E-D2A9-43FB-9466-82C6BBCF8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69CD1-D939-4D12-BC7E-31C86F9CDAB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357741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42A4-4352-48AB-AD49-4435DB50E79A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265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A668A6E-88C9-4548-8F54-5FDE95C67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DECF-C42B-49C1-B256-190D658C7A6C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C0503CB-47A0-43EF-8699-96EA3AB75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23F2D3C-B9F1-46F2-8D4B-72AA065107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A1A8A-E828-490D-BABC-D23928BBA5D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182732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76B5A5C-E970-4B1F-B19A-F3723A52F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DF8C6-A2B6-4D58-BC14-C2F0BCC553C7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777CBE3-4C57-434C-BAE4-7A624945E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95DEF86-F789-40BB-8C7C-8793D41CD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902A5-0AA6-4233-9906-B4CB66875CF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3587815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4F91C46-665B-460C-B332-63D33BE430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F182-DC1E-4D22-9FB5-6B580FEF7B43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D4712C9-4F27-4C69-962C-FA85875C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4783084-9D45-470E-ABAE-7481EA7CC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6C4E6-250E-4C99-8EFF-6DB190F533C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168147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BD8FD5E-4CF0-4F81-A60D-06642AEEE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843A-1E8C-4AA0-9790-7A61EF8FC51F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B419967-47E2-4B12-A0A6-AC300A91F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9C5C51-70EE-4A15-AE8A-4D01413C8D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99CAC-4439-4C72-AE18-64EDD120999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="" xmlns:p14="http://schemas.microsoft.com/office/powerpoint/2010/main" val="369483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CA3D-E335-4FB0-AB08-1D8F80FBDA2F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998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C18C6-5B72-49A7-AC96-9362B7AB5C86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80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28CB-C593-4CA2-A6BB-AE87B99DD39B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12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B1C3-8DD6-4DCF-B93E-8F007E25B901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570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F9F54-2EA2-4BD9-ADB8-7BE73D78567C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15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256D-C241-481B-8AC3-3AB6D04387AE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57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3C55-162D-4EFD-93B7-3F84C4BE9EE7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qsdqsdqsd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548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96726-8A90-4691-A4C9-D1F10A442C9E}" type="datetime1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qsdqsdqsd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915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BD1D44F-E56E-470B-92BB-2059EADFF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 style du titre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D5E711C2-AC7D-4498-9CBD-C14BFEF8D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B59A3EEA-C37A-4771-B791-6720BCB45F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CA1E7BA8-E751-4B92-968C-C1F8F21B41AF}" type="datetime1">
              <a:rPr lang="en-US" smtClean="0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D7BA2AA-EEC3-4C4F-AB32-B53341720A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qsdqsdqsd</a:t>
            </a: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1028D72-C65A-4DE8-92EE-4C2932A182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CEA63E-92B1-42AD-BC16-FB1DD6044FE4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romain\ownCloud\Enseignements\M2%20-%20IPP%20-%20AEMFM\Cours_PIV\movie_pictures\3008.avi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www.dantecdynamics.com/Default.aspx?ID=24" TargetMode="External"/><Relationship Id="rId7" Type="http://schemas.openxmlformats.org/officeDocument/2006/relationships/image" Target="../media/image53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http://www.tsi.com/en-1033/index.aspx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5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Cadot\Mes%20documents\Enseignement\MF205\Transparents_Turbulence2005_2009\Cours%20Amphi%202012\3008_cavitation.avi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romain\ownCloud\Enseignements\M2%20-%20IPP%20-%20AEMFM\Cours_PIV\movie_pictures\lisa\Clip_vorticite_streamline_AOA30.avi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romain\ownCloud\Enseignements\M2%20-%20IPP%20-%20AEMFM\Cours_PIV\movie_pictures\LIF_convection\movie_light.av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1">
            <a:extLst>
              <a:ext uri="{FF2B5EF4-FFF2-40B4-BE49-F238E27FC236}">
                <a16:creationId xmlns="" xmlns:a16="http://schemas.microsoft.com/office/drawing/2014/main" id="{E0CC959F-B4AA-4CD0-8EE7-10A2D748B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rgbClr val="C00000"/>
                </a:solidFill>
                <a:cs typeface="Calibri Light"/>
              </a:rPr>
              <a:t>Particle</a:t>
            </a:r>
            <a:r>
              <a:rPr lang="fr-FR" b="1" dirty="0" smtClean="0">
                <a:solidFill>
                  <a:srgbClr val="C00000"/>
                </a:solidFill>
                <a:cs typeface="Calibri Light"/>
              </a:rPr>
              <a:t> Image Velocimetry</a:t>
            </a:r>
            <a:endParaRPr lang="fr-FR" b="1" dirty="0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27" name="Sous-titre 2">
            <a:extLst>
              <a:ext uri="{FF2B5EF4-FFF2-40B4-BE49-F238E27FC236}">
                <a16:creationId xmlns="" xmlns:a16="http://schemas.microsoft.com/office/drawing/2014/main" id="{3DA8373C-84EA-4553-8A40-8D81BCA6F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94968"/>
            <a:ext cx="6858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400" b="1" dirty="0">
                <a:cs typeface="Calibri"/>
              </a:rPr>
              <a:t>Romain MONCHAUX</a:t>
            </a:r>
          </a:p>
          <a:p>
            <a:r>
              <a:rPr lang="fr-FR" dirty="0" smtClean="0">
                <a:cs typeface="Calibri"/>
              </a:rPr>
              <a:t>Unité de Mécanique, ENSTA </a:t>
            </a:r>
            <a:r>
              <a:rPr lang="fr-FR" dirty="0">
                <a:cs typeface="Calibri"/>
              </a:rPr>
              <a:t>– Paris </a:t>
            </a:r>
          </a:p>
          <a:p>
            <a:r>
              <a:rPr lang="fr-FR" dirty="0">
                <a:cs typeface="Calibri"/>
              </a:rPr>
              <a:t>Institut Polytechnique de Paris</a:t>
            </a:r>
          </a:p>
        </p:txBody>
      </p:sp>
    </p:spTree>
    <p:extLst>
      <p:ext uri="{BB962C8B-B14F-4D97-AF65-F5344CB8AC3E}">
        <p14:creationId xmlns="" xmlns:p14="http://schemas.microsoft.com/office/powerpoint/2010/main" val="37840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aVi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91807"/>
            <a:ext cx="6467993" cy="2497138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example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3972" name="Picture 4" descr="Fig.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3160712"/>
            <a:ext cx="4495800" cy="31623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781550" y="6334780"/>
            <a:ext cx="3867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/>
              <a:t>Sciacchitano</a:t>
            </a:r>
            <a:r>
              <a:rPr lang="fr-FR" sz="1400" dirty="0" smtClean="0"/>
              <a:t> et al. </a:t>
            </a:r>
            <a:r>
              <a:rPr lang="fr-FR" sz="1400" i="1" dirty="0" err="1" smtClean="0"/>
              <a:t>Experiments</a:t>
            </a:r>
            <a:r>
              <a:rPr lang="fr-FR" sz="1400" i="1" dirty="0" smtClean="0"/>
              <a:t> in </a:t>
            </a:r>
            <a:r>
              <a:rPr lang="fr-FR" sz="1400" i="1" dirty="0" err="1" smtClean="0"/>
              <a:t>Fluids</a:t>
            </a:r>
            <a:r>
              <a:rPr lang="fr-FR" sz="1400" dirty="0" smtClean="0"/>
              <a:t>, 2018</a:t>
            </a:r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133349" y="3114586"/>
            <a:ext cx="1762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Lavision </a:t>
            </a:r>
            <a:r>
              <a:rPr lang="fr-FR" sz="1400" dirty="0" err="1" smtClean="0"/>
              <a:t>website</a:t>
            </a:r>
            <a:endParaRPr lang="fr-FR" sz="14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example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romain\ownCloud\Enseignements\M2 - IPP - AEMFM\Cours\lisa\thumbnail_PIV_Laser _Quantronix_2.jpg"/>
          <p:cNvPicPr>
            <a:picLocks noChangeAspect="1" noChangeArrowheads="1"/>
          </p:cNvPicPr>
          <p:nvPr/>
        </p:nvPicPr>
        <p:blipFill>
          <a:blip r:embed="rId2" cstate="print"/>
          <a:srcRect t="20585"/>
          <a:stretch>
            <a:fillRect/>
          </a:stretch>
        </p:blipFill>
        <p:spPr bwMode="auto">
          <a:xfrm>
            <a:off x="5653088" y="657225"/>
            <a:ext cx="3167062" cy="3760457"/>
          </a:xfrm>
          <a:prstGeom prst="rect">
            <a:avLst/>
          </a:prstGeom>
          <a:noFill/>
        </p:spPr>
      </p:pic>
      <p:pic>
        <p:nvPicPr>
          <p:cNvPr id="1027" name="Picture 3" descr="C:\Users\romain\ownCloud\Enseignements\M2 - IPP - AEMFM\Cours\lisa\thumbnail_PIV_Laser _Continuum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38" y="771525"/>
            <a:ext cx="3902075" cy="2611438"/>
          </a:xfrm>
          <a:prstGeom prst="rect">
            <a:avLst/>
          </a:prstGeom>
          <a:noFill/>
        </p:spPr>
      </p:pic>
      <p:pic>
        <p:nvPicPr>
          <p:cNvPr id="1028" name="Picture 4" descr="C:\Users\romain\ownCloud\Enseignements\M2 - IPP - AEMFM\Cours\lisa\Vx_AOA_30.png"/>
          <p:cNvPicPr>
            <a:picLocks noChangeAspect="1" noChangeArrowheads="1"/>
          </p:cNvPicPr>
          <p:nvPr/>
        </p:nvPicPr>
        <p:blipFill>
          <a:blip r:embed="rId4" cstate="print"/>
          <a:srcRect t="10238" r="3929" b="5000"/>
          <a:stretch>
            <a:fillRect/>
          </a:stretch>
        </p:blipFill>
        <p:spPr bwMode="auto">
          <a:xfrm>
            <a:off x="257175" y="3467100"/>
            <a:ext cx="5124450" cy="3390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72175" y="4914900"/>
            <a:ext cx="2684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Airfoil</a:t>
            </a:r>
            <a:r>
              <a:rPr lang="fr-FR" dirty="0" smtClean="0"/>
              <a:t> in a </a:t>
            </a:r>
            <a:r>
              <a:rPr lang="fr-FR" dirty="0" err="1" smtClean="0"/>
              <a:t>wind</a:t>
            </a:r>
            <a:r>
              <a:rPr lang="fr-FR" dirty="0" smtClean="0"/>
              <a:t>-tunnel</a:t>
            </a:r>
          </a:p>
          <a:p>
            <a:r>
              <a:rPr lang="fr-FR" dirty="0" smtClean="0"/>
              <a:t>Collaboration ENSTA-LMFA</a:t>
            </a:r>
          </a:p>
          <a:p>
            <a:r>
              <a:rPr lang="fr-FR" dirty="0" err="1" smtClean="0"/>
              <a:t>PhD</a:t>
            </a:r>
            <a:r>
              <a:rPr lang="fr-FR" dirty="0" smtClean="0"/>
              <a:t> Lisa Sicard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29436" y="887506"/>
            <a:ext cx="6490446" cy="5378823"/>
            <a:chOff x="672" y="816"/>
            <a:chExt cx="2928" cy="2448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1639"/>
            <a:stretch>
              <a:fillRect/>
            </a:stretch>
          </p:blipFill>
          <p:spPr bwMode="auto">
            <a:xfrm>
              <a:off x="720" y="816"/>
              <a:ext cx="2880" cy="241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7414" name="Text Box 4"/>
            <p:cNvSpPr txBox="1">
              <a:spLocks noChangeArrowheads="1"/>
            </p:cNvSpPr>
            <p:nvPr/>
          </p:nvSpPr>
          <p:spPr bwMode="auto">
            <a:xfrm>
              <a:off x="672" y="301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i="1"/>
                <a:t>from DANTEC</a:t>
              </a:r>
            </a:p>
          </p:txBody>
        </p:sp>
      </p:grp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Particles Image Velocimetry: principles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70330" y="2665640"/>
            <a:ext cx="16156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PIV </a:t>
            </a:r>
            <a:r>
              <a:rPr lang="en-US" b="1" dirty="0" smtClean="0">
                <a:solidFill>
                  <a:srgbClr val="B00000"/>
                </a:solidFill>
              </a:rPr>
              <a:t>input:</a:t>
            </a:r>
            <a:endParaRPr lang="en-US" b="1" dirty="0">
              <a:solidFill>
                <a:srgbClr val="B00000"/>
              </a:solidFill>
            </a:endParaRPr>
          </a:p>
          <a:p>
            <a:pPr>
              <a:buFontTx/>
              <a:buChar char="•"/>
            </a:pPr>
            <a:r>
              <a:rPr lang="en-US" dirty="0" smtClean="0"/>
              <a:t>Pair of images</a:t>
            </a:r>
            <a:endParaRPr lang="en-US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0330" y="632012"/>
            <a:ext cx="191148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PIV </a:t>
            </a:r>
            <a:r>
              <a:rPr lang="en-US" b="1" dirty="0" smtClean="0">
                <a:solidFill>
                  <a:srgbClr val="B00000"/>
                </a:solidFill>
              </a:rPr>
              <a:t>material:</a:t>
            </a:r>
            <a:endParaRPr lang="en-US" b="1" dirty="0">
              <a:solidFill>
                <a:srgbClr val="B00000"/>
              </a:solidFill>
            </a:endParaRPr>
          </a:p>
          <a:p>
            <a:pPr>
              <a:buFontTx/>
              <a:buChar char="•"/>
            </a:pPr>
            <a:r>
              <a:rPr lang="en-US" dirty="0" smtClean="0"/>
              <a:t>Seeding particles</a:t>
            </a:r>
          </a:p>
          <a:p>
            <a:pPr>
              <a:buFontTx/>
              <a:buChar char="•"/>
            </a:pPr>
            <a:r>
              <a:rPr lang="en-US" dirty="0" smtClean="0"/>
              <a:t>1 light sheet</a:t>
            </a:r>
          </a:p>
          <a:p>
            <a:pPr>
              <a:buFontTx/>
              <a:buChar char="•"/>
            </a:pPr>
            <a:r>
              <a:rPr lang="en-US" dirty="0" smtClean="0"/>
              <a:t>1 or 2 cameras</a:t>
            </a:r>
          </a:p>
          <a:p>
            <a:pPr>
              <a:buFontTx/>
              <a:buChar char="•"/>
            </a:pPr>
            <a:r>
              <a:rPr lang="en-US" dirty="0" smtClean="0"/>
              <a:t>1 good computer</a:t>
            </a:r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70330" y="3868271"/>
            <a:ext cx="18928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PIV </a:t>
            </a:r>
            <a:r>
              <a:rPr lang="en-US" b="1" dirty="0" smtClean="0">
                <a:solidFill>
                  <a:srgbClr val="B00000"/>
                </a:solidFill>
              </a:rPr>
              <a:t>output:</a:t>
            </a:r>
            <a:endParaRPr lang="en-US" b="1" dirty="0">
              <a:solidFill>
                <a:srgbClr val="B00000"/>
              </a:solidFill>
            </a:endParaRPr>
          </a:p>
          <a:p>
            <a:pPr>
              <a:buFontTx/>
              <a:buChar char="•"/>
            </a:pPr>
            <a:r>
              <a:rPr lang="en-US" dirty="0" smtClean="0"/>
              <a:t>2D velocity fields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outlines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75" y="2019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6112" y="908050"/>
            <a:ext cx="4783137" cy="540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Introduction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Equipment: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Tracers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sheet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Cameras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Synchronisation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Software and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algorithms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Advanced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algorithms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Bias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Post-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processing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Analysis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A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forward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Stereoscopic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3D PIV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 err="1" smtClean="0"/>
              <a:t>Multiphysic</a:t>
            </a:r>
            <a:r>
              <a:rPr lang="fr-FR" sz="2000" b="1" dirty="0" smtClean="0"/>
              <a:t> PIV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5" y="514350"/>
            <a:ext cx="108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Tracers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575" y="971550"/>
            <a:ext cx="21845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Reduced</a:t>
            </a:r>
            <a:r>
              <a:rPr lang="fr-FR" b="1" dirty="0" smtClean="0"/>
              <a:t> </a:t>
            </a:r>
            <a:r>
              <a:rPr lang="fr-FR" b="1" dirty="0" err="1" smtClean="0"/>
              <a:t>inertia</a:t>
            </a:r>
            <a:r>
              <a:rPr lang="fr-FR" b="1" dirty="0" smtClean="0"/>
              <a:t>: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Neutrally</a:t>
            </a:r>
            <a:r>
              <a:rPr lang="fr-FR" dirty="0" smtClean="0"/>
              <a:t> </a:t>
            </a:r>
            <a:r>
              <a:rPr lang="fr-FR" dirty="0" err="1" smtClean="0"/>
              <a:t>buoyant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As </a:t>
            </a:r>
            <a:r>
              <a:rPr lang="fr-FR" dirty="0" err="1" smtClean="0"/>
              <a:t>small</a:t>
            </a:r>
            <a:r>
              <a:rPr lang="fr-FR" dirty="0" smtClean="0"/>
              <a:t> as possible</a:t>
            </a:r>
          </a:p>
          <a:p>
            <a:pPr>
              <a:buFontTx/>
              <a:buChar char="-"/>
            </a:pPr>
            <a:endParaRPr lang="fr-FR" sz="600" dirty="0" smtClean="0"/>
          </a:p>
          <a:p>
            <a:r>
              <a:rPr lang="fr-FR" b="1" dirty="0" smtClean="0"/>
              <a:t>High </a:t>
            </a:r>
            <a:r>
              <a:rPr lang="fr-FR" b="1" dirty="0" err="1" smtClean="0"/>
              <a:t>visibility</a:t>
            </a:r>
            <a:r>
              <a:rPr lang="fr-FR" b="1" dirty="0" smtClean="0"/>
              <a:t>:</a:t>
            </a:r>
          </a:p>
          <a:p>
            <a:pPr>
              <a:buFontTx/>
              <a:buChar char="-"/>
            </a:pPr>
            <a:r>
              <a:rPr lang="fr-FR" dirty="0" smtClean="0"/>
              <a:t> Good light </a:t>
            </a:r>
            <a:r>
              <a:rPr lang="fr-FR" dirty="0" err="1" smtClean="0"/>
              <a:t>scatering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Large </a:t>
            </a:r>
            <a:r>
              <a:rPr lang="fr-FR" dirty="0" err="1" smtClean="0"/>
              <a:t>enough</a:t>
            </a:r>
            <a:endParaRPr lang="fr-FR" dirty="0" smtClean="0"/>
          </a:p>
          <a:p>
            <a:pPr>
              <a:buFontTx/>
              <a:buChar char="-"/>
            </a:pPr>
            <a:endParaRPr lang="fr-FR" sz="600" dirty="0" smtClean="0"/>
          </a:p>
          <a:p>
            <a:r>
              <a:rPr lang="fr-FR" b="1" dirty="0" err="1" smtClean="0"/>
              <a:t>Spherical</a:t>
            </a:r>
            <a:r>
              <a:rPr lang="fr-FR" b="1" dirty="0" smtClean="0"/>
              <a:t> </a:t>
            </a:r>
            <a:r>
              <a:rPr lang="fr-FR" b="1" dirty="0" err="1" smtClean="0"/>
              <a:t>shape</a:t>
            </a:r>
            <a:endParaRPr lang="fr-FR" b="1" dirty="0" smtClean="0"/>
          </a:p>
          <a:p>
            <a:endParaRPr lang="fr-FR" sz="600" b="1" dirty="0" smtClean="0"/>
          </a:p>
          <a:p>
            <a:r>
              <a:rPr lang="fr-FR" b="1" dirty="0" smtClean="0"/>
              <a:t>Air vs water</a:t>
            </a:r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0850" y="555625"/>
            <a:ext cx="4002364" cy="254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i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342084"/>
            <a:ext cx="4383088" cy="3287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975" y="1038225"/>
            <a:ext cx="3682999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981200" y="628650"/>
            <a:ext cx="221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PIV </a:t>
            </a:r>
            <a:r>
              <a:rPr lang="fr-FR" dirty="0" err="1" smtClean="0"/>
              <a:t>guy’s</a:t>
            </a:r>
            <a:r>
              <a:rPr lang="fr-FR" dirty="0" smtClean="0"/>
              <a:t> </a:t>
            </a:r>
            <a:r>
              <a:rPr lang="fr-FR" dirty="0" err="1" smtClean="0"/>
              <a:t>cupboard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161925" y="514350"/>
            <a:ext cx="108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Tracers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3944283"/>
            <a:ext cx="7182740" cy="277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25" y="514350"/>
            <a:ext cx="108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Tracers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59396" name="Picture 4" descr="no-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" y="1525587"/>
            <a:ext cx="2619375" cy="23241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19350" y="2562225"/>
            <a:ext cx="24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</a:rPr>
              <a:t>Aerosol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generator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40000"/>
          <a:stretch>
            <a:fillRect/>
          </a:stretch>
        </p:blipFill>
        <p:spPr bwMode="auto">
          <a:xfrm>
            <a:off x="6207125" y="1066800"/>
            <a:ext cx="2520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352926" y="533400"/>
            <a:ext cx="331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2060"/>
                </a:solidFill>
              </a:rPr>
              <a:t>Helium</a:t>
            </a:r>
            <a:r>
              <a:rPr lang="fr-FR" sz="2400" b="1" dirty="0" smtClean="0">
                <a:solidFill>
                  <a:srgbClr val="002060"/>
                </a:solidFill>
              </a:rPr>
              <a:t>-</a:t>
            </a:r>
            <a:r>
              <a:rPr lang="fr-FR" sz="2400" b="1" dirty="0" err="1" smtClean="0">
                <a:solidFill>
                  <a:srgbClr val="002060"/>
                </a:solidFill>
              </a:rPr>
              <a:t>filled</a:t>
            </a:r>
            <a:r>
              <a:rPr lang="fr-FR" sz="2400" b="1" dirty="0" smtClean="0">
                <a:solidFill>
                  <a:srgbClr val="002060"/>
                </a:solidFill>
              </a:rPr>
              <a:t> soap </a:t>
            </a:r>
            <a:r>
              <a:rPr lang="fr-FR" sz="2400" b="1" dirty="0" err="1" smtClean="0">
                <a:solidFill>
                  <a:srgbClr val="002060"/>
                </a:solidFill>
              </a:rPr>
              <a:t>bubble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generator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59398" name="Picture 6" descr="figur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6350" y="3810000"/>
            <a:ext cx="3429000" cy="2705100"/>
          </a:xfrm>
          <a:prstGeom prst="rect">
            <a:avLst/>
          </a:prstGeom>
          <a:noFill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Group 67"/>
          <p:cNvGraphicFramePr>
            <a:graphicFrameLocks noGrp="1"/>
          </p:cNvGraphicFramePr>
          <p:nvPr/>
        </p:nvGraphicFramePr>
        <p:xfrm>
          <a:off x="2555875" y="1741488"/>
          <a:ext cx="5688013" cy="1384300"/>
        </p:xfrm>
        <a:graphic>
          <a:graphicData uri="http://schemas.openxmlformats.org/drawingml/2006/table">
            <a:tbl>
              <a:tblPr/>
              <a:tblGrid>
                <a:gridCol w="170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08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Hollow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glass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spheres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1.05</a:t>
                      </a:r>
                      <a:endParaRPr kumimoji="0" lang="fr-F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µs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Aluminium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powder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  <a:endParaRPr kumimoji="0" lang="fr-F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µs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Group 44"/>
          <p:cNvGraphicFramePr>
            <a:graphicFrameLocks noGrp="1"/>
          </p:cNvGraphicFramePr>
          <p:nvPr/>
        </p:nvGraphicFramePr>
        <p:xfrm>
          <a:off x="2555875" y="4132263"/>
          <a:ext cx="5688013" cy="2073275"/>
        </p:xfrm>
        <a:graphic>
          <a:graphicData uri="http://schemas.openxmlformats.org/drawingml/2006/table">
            <a:tbl>
              <a:tblPr/>
              <a:tblGrid>
                <a:gridCol w="170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08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Oil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dropplets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920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µs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SiO</a:t>
                      </a:r>
                      <a:r>
                        <a:rPr kumimoji="0" lang="fr-F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beads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fr-FR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2600</a:t>
                      </a:r>
                      <a:endParaRPr kumimoji="0" lang="fr-F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µs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Inflated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bubbles</a:t>
                      </a:r>
                      <a:endParaRPr kumimoji="0" lang="fr-FR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µm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 µs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971550" y="2133600"/>
            <a:ext cx="1056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C00000"/>
                </a:solidFill>
              </a:rPr>
              <a:t>Water</a:t>
            </a:r>
          </a:p>
          <a:p>
            <a:pPr eaLnBrk="1" hangingPunct="1"/>
            <a:r>
              <a:rPr lang="fr-FR" b="1" dirty="0" err="1" smtClean="0">
                <a:solidFill>
                  <a:srgbClr val="C00000"/>
                </a:solidFill>
              </a:rPr>
              <a:t>seeding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" name="Text Box 62"/>
          <p:cNvSpPr txBox="1">
            <a:spLocks noChangeArrowheads="1"/>
          </p:cNvSpPr>
          <p:nvPr/>
        </p:nvSpPr>
        <p:spPr bwMode="auto">
          <a:xfrm>
            <a:off x="971550" y="4437063"/>
            <a:ext cx="1056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C00000"/>
                </a:solidFill>
              </a:rPr>
              <a:t>Air</a:t>
            </a:r>
          </a:p>
          <a:p>
            <a:pPr eaLnBrk="1" hangingPunct="1"/>
            <a:r>
              <a:rPr lang="fr-FR" b="1" dirty="0" err="1" smtClean="0">
                <a:solidFill>
                  <a:srgbClr val="C00000"/>
                </a:solidFill>
              </a:rPr>
              <a:t>seeding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" name="Text Box 63"/>
          <p:cNvSpPr txBox="1">
            <a:spLocks noChangeArrowheads="1"/>
          </p:cNvSpPr>
          <p:nvPr/>
        </p:nvSpPr>
        <p:spPr bwMode="auto">
          <a:xfrm>
            <a:off x="4356100" y="1268413"/>
            <a:ext cx="10631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err="1" smtClean="0">
                <a:solidFill>
                  <a:srgbClr val="C00000"/>
                </a:solidFill>
              </a:rPr>
              <a:t>Diameter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5651500" y="1163638"/>
            <a:ext cx="9717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smtClean="0">
                <a:solidFill>
                  <a:srgbClr val="C00000"/>
                </a:solidFill>
              </a:rPr>
              <a:t>Relative</a:t>
            </a:r>
          </a:p>
          <a:p>
            <a:pPr eaLnBrk="1" hangingPunct="1"/>
            <a:r>
              <a:rPr lang="fr-FR" sz="1600" b="1" dirty="0" err="1" smtClean="0">
                <a:solidFill>
                  <a:srgbClr val="C00000"/>
                </a:solidFill>
              </a:rPr>
              <a:t>Density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6804025" y="1268413"/>
            <a:ext cx="16433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err="1" smtClean="0">
                <a:solidFill>
                  <a:srgbClr val="C00000"/>
                </a:solidFill>
              </a:rPr>
              <a:t>Response</a:t>
            </a:r>
            <a:r>
              <a:rPr lang="fr-FR" sz="1600" b="1" dirty="0" smtClean="0">
                <a:solidFill>
                  <a:srgbClr val="C00000"/>
                </a:solidFill>
              </a:rPr>
              <a:t> time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25" y="514350"/>
            <a:ext cx="108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Tracers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14350"/>
            <a:ext cx="5707062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5" y="514350"/>
            <a:ext cx="1088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Tracers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050" y="971550"/>
            <a:ext cx="2116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Scatering</a:t>
            </a:r>
            <a:r>
              <a:rPr lang="fr-FR" sz="2000" b="1" dirty="0" smtClean="0">
                <a:solidFill>
                  <a:srgbClr val="C00000"/>
                </a:solidFill>
              </a:rPr>
              <a:t> patterns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582613"/>
            <a:ext cx="374491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Oval 45"/>
          <p:cNvSpPr>
            <a:spLocks noChangeArrowheads="1"/>
          </p:cNvSpPr>
          <p:nvPr/>
        </p:nvSpPr>
        <p:spPr bwMode="auto">
          <a:xfrm>
            <a:off x="7488238" y="1506538"/>
            <a:ext cx="647700" cy="2889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87" name="Oval 46"/>
          <p:cNvSpPr>
            <a:spLocks noChangeArrowheads="1"/>
          </p:cNvSpPr>
          <p:nvPr/>
        </p:nvSpPr>
        <p:spPr bwMode="auto">
          <a:xfrm>
            <a:off x="7510463" y="846138"/>
            <a:ext cx="647700" cy="2889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0488" name="Picture 47" descr="http://news.thomasnet.com/images/large/463/463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464050"/>
            <a:ext cx="267176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48"/>
          <p:cNvSpPr txBox="1">
            <a:spLocks noChangeArrowheads="1"/>
          </p:cNvSpPr>
          <p:nvPr/>
        </p:nvSpPr>
        <p:spPr bwMode="auto">
          <a:xfrm>
            <a:off x="422275" y="2180352"/>
            <a:ext cx="428354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err="1" smtClean="0"/>
              <a:t>Continuous</a:t>
            </a:r>
            <a:r>
              <a:rPr lang="fr-FR" b="1" dirty="0" smtClean="0"/>
              <a:t> Lasers</a:t>
            </a:r>
            <a:endParaRPr lang="fr-FR" sz="1600" dirty="0"/>
          </a:p>
          <a:p>
            <a:pPr eaLnBrk="1" hangingPunct="1"/>
            <a:r>
              <a:rPr lang="fr-FR" sz="1600" dirty="0" err="1" smtClean="0"/>
              <a:t>Typical</a:t>
            </a:r>
            <a:r>
              <a:rPr lang="fr-FR" sz="1600" dirty="0" smtClean="0"/>
              <a:t> power : </a:t>
            </a:r>
            <a:r>
              <a:rPr lang="fr-FR" sz="1600" dirty="0"/>
              <a:t>0.5 – 5 W  </a:t>
            </a:r>
            <a:r>
              <a:rPr lang="fr-FR" sz="1600" dirty="0">
                <a:solidFill>
                  <a:srgbClr val="C00000"/>
                </a:solidFill>
              </a:rPr>
              <a:t>(5-50 </a:t>
            </a:r>
            <a:r>
              <a:rPr lang="fr-FR" sz="1600" dirty="0" err="1">
                <a:solidFill>
                  <a:srgbClr val="C00000"/>
                </a:solidFill>
              </a:rPr>
              <a:t>keuros</a:t>
            </a:r>
            <a:r>
              <a:rPr lang="fr-FR" sz="1600" dirty="0" smtClean="0">
                <a:solidFill>
                  <a:srgbClr val="C00000"/>
                </a:solidFill>
              </a:rPr>
              <a:t>)</a:t>
            </a:r>
            <a:endParaRPr lang="fr-FR" sz="1600" dirty="0"/>
          </a:p>
          <a:p>
            <a:pPr eaLnBrk="1" hangingPunct="1"/>
            <a:r>
              <a:rPr lang="fr-FR" sz="1600" dirty="0"/>
              <a:t>(1 W </a:t>
            </a:r>
            <a:r>
              <a:rPr lang="fr-FR" sz="1600" dirty="0" smtClean="0"/>
              <a:t>correspond to 30 </a:t>
            </a:r>
            <a:r>
              <a:rPr lang="fr-FR" sz="1600" dirty="0" err="1"/>
              <a:t>mJ</a:t>
            </a:r>
            <a:r>
              <a:rPr lang="fr-FR" sz="1600" dirty="0"/>
              <a:t> </a:t>
            </a:r>
            <a:r>
              <a:rPr lang="fr-FR" sz="1600" dirty="0" smtClean="0"/>
              <a:t>per pulse </a:t>
            </a:r>
            <a:r>
              <a:rPr lang="fr-FR" sz="1600" dirty="0" err="1" smtClean="0"/>
              <a:t>at</a:t>
            </a:r>
            <a:r>
              <a:rPr lang="fr-FR" sz="1600" dirty="0" smtClean="0"/>
              <a:t> 30Hz)</a:t>
            </a:r>
            <a:endParaRPr lang="fr-FR" sz="1600" dirty="0"/>
          </a:p>
          <a:p>
            <a:pPr eaLnBrk="1" hangingPunct="1"/>
            <a:endParaRPr lang="fr-FR" sz="1600" dirty="0"/>
          </a:p>
        </p:txBody>
      </p:sp>
      <p:sp>
        <p:nvSpPr>
          <p:cNvPr id="20490" name="Text Box 49"/>
          <p:cNvSpPr txBox="1">
            <a:spLocks noChangeArrowheads="1"/>
          </p:cNvSpPr>
          <p:nvPr/>
        </p:nvSpPr>
        <p:spPr bwMode="auto">
          <a:xfrm>
            <a:off x="422275" y="3397250"/>
            <a:ext cx="4027064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err="1" smtClean="0"/>
              <a:t>Pulsed</a:t>
            </a:r>
            <a:r>
              <a:rPr lang="fr-FR" b="1" dirty="0" smtClean="0"/>
              <a:t> Lasers</a:t>
            </a:r>
            <a:endParaRPr lang="fr-FR" sz="1600" dirty="0"/>
          </a:p>
          <a:p>
            <a:pPr eaLnBrk="1" hangingPunct="1"/>
            <a:r>
              <a:rPr lang="fr-FR" sz="1600" dirty="0" smtClean="0"/>
              <a:t>Pulse </a:t>
            </a:r>
            <a:r>
              <a:rPr lang="fr-FR" sz="1600" dirty="0" err="1" smtClean="0"/>
              <a:t>duration</a:t>
            </a:r>
            <a:r>
              <a:rPr lang="fr-FR" sz="1600" dirty="0" smtClean="0"/>
              <a:t>: </a:t>
            </a:r>
            <a:r>
              <a:rPr lang="fr-FR" sz="1600" dirty="0"/>
              <a:t>10 – 100 </a:t>
            </a:r>
            <a:r>
              <a:rPr lang="fr-FR" sz="1600" dirty="0" smtClean="0"/>
              <a:t>ns</a:t>
            </a:r>
            <a:endParaRPr lang="fr-FR" sz="1600" dirty="0"/>
          </a:p>
          <a:p>
            <a:pPr eaLnBrk="1" hangingPunct="1"/>
            <a:r>
              <a:rPr lang="fr-FR" sz="1600" dirty="0" err="1" smtClean="0"/>
              <a:t>Energy</a:t>
            </a:r>
            <a:r>
              <a:rPr lang="fr-FR" sz="1600" dirty="0" smtClean="0"/>
              <a:t> per pulse </a:t>
            </a:r>
            <a:r>
              <a:rPr lang="fr-FR" sz="1600" dirty="0"/>
              <a:t>:</a:t>
            </a:r>
          </a:p>
          <a:p>
            <a:pPr eaLnBrk="1" hangingPunct="1"/>
            <a:r>
              <a:rPr lang="fr-FR" sz="1600" dirty="0"/>
              <a:t>  -  </a:t>
            </a:r>
            <a:r>
              <a:rPr lang="fr-FR" sz="1600" dirty="0" smtClean="0"/>
              <a:t>in water </a:t>
            </a:r>
            <a:r>
              <a:rPr lang="fr-FR" sz="1600" dirty="0"/>
              <a:t>: 10 – 100 </a:t>
            </a:r>
            <a:r>
              <a:rPr lang="fr-FR" sz="1600" dirty="0" err="1"/>
              <a:t>mJ</a:t>
            </a:r>
            <a:r>
              <a:rPr lang="fr-FR" sz="1600" dirty="0"/>
              <a:t>  </a:t>
            </a:r>
            <a:r>
              <a:rPr lang="fr-FR" sz="1600" dirty="0">
                <a:solidFill>
                  <a:srgbClr val="C00000"/>
                </a:solidFill>
              </a:rPr>
              <a:t> (20-30 </a:t>
            </a:r>
            <a:r>
              <a:rPr lang="fr-FR" sz="1600" dirty="0" err="1">
                <a:solidFill>
                  <a:srgbClr val="C00000"/>
                </a:solidFill>
              </a:rPr>
              <a:t>keuros</a:t>
            </a:r>
            <a:r>
              <a:rPr lang="fr-FR" sz="1600" dirty="0">
                <a:solidFill>
                  <a:srgbClr val="C00000"/>
                </a:solidFill>
              </a:rPr>
              <a:t>)</a:t>
            </a:r>
          </a:p>
          <a:p>
            <a:pPr eaLnBrk="1" hangingPunct="1"/>
            <a:r>
              <a:rPr lang="fr-FR" sz="1600" dirty="0"/>
              <a:t>  -  </a:t>
            </a:r>
            <a:r>
              <a:rPr lang="fr-FR" sz="1600" dirty="0" smtClean="0"/>
              <a:t>in air </a:t>
            </a:r>
            <a:r>
              <a:rPr lang="fr-FR" sz="1600" dirty="0"/>
              <a:t>: 50 – 500 </a:t>
            </a:r>
            <a:r>
              <a:rPr lang="fr-FR" sz="1600" dirty="0" err="1"/>
              <a:t>mJ</a:t>
            </a:r>
            <a:r>
              <a:rPr lang="fr-FR" sz="1600" dirty="0"/>
              <a:t>      </a:t>
            </a:r>
            <a:r>
              <a:rPr lang="fr-FR" sz="1600" dirty="0">
                <a:solidFill>
                  <a:srgbClr val="C00000"/>
                </a:solidFill>
              </a:rPr>
              <a:t>(80-100 </a:t>
            </a:r>
            <a:r>
              <a:rPr lang="fr-FR" sz="1600" dirty="0" err="1">
                <a:solidFill>
                  <a:srgbClr val="C00000"/>
                </a:solidFill>
              </a:rPr>
              <a:t>keuros</a:t>
            </a:r>
            <a:r>
              <a:rPr lang="fr-FR" sz="1600" dirty="0" smtClean="0">
                <a:solidFill>
                  <a:srgbClr val="C00000"/>
                </a:solidFill>
              </a:rPr>
              <a:t>)</a:t>
            </a:r>
            <a:endParaRPr lang="fr-FR" sz="1600" dirty="0"/>
          </a:p>
          <a:p>
            <a:pPr eaLnBrk="1" hangingPunct="1"/>
            <a:r>
              <a:rPr lang="fr-FR" sz="1600" dirty="0" smtClean="0"/>
              <a:t>Rate:</a:t>
            </a:r>
            <a:endParaRPr lang="fr-FR" sz="1600" dirty="0"/>
          </a:p>
          <a:p>
            <a:pPr eaLnBrk="1" hangingPunct="1"/>
            <a:r>
              <a:rPr lang="fr-FR" sz="1600" dirty="0"/>
              <a:t>  -  </a:t>
            </a:r>
            <a:r>
              <a:rPr lang="fr-FR" sz="1600" dirty="0" err="1" smtClean="0"/>
              <a:t>Lower</a:t>
            </a:r>
            <a:r>
              <a:rPr lang="fr-FR" sz="1600" dirty="0" smtClean="0"/>
              <a:t> range </a:t>
            </a:r>
            <a:r>
              <a:rPr lang="fr-FR" sz="1600" dirty="0"/>
              <a:t>(10-30 Hz)</a:t>
            </a:r>
          </a:p>
          <a:p>
            <a:pPr eaLnBrk="1" hangingPunct="1"/>
            <a:r>
              <a:rPr lang="fr-FR" sz="1600" dirty="0"/>
              <a:t>  -  </a:t>
            </a:r>
            <a:r>
              <a:rPr lang="fr-FR" sz="1600" dirty="0" err="1" smtClean="0"/>
              <a:t>Higher</a:t>
            </a:r>
            <a:r>
              <a:rPr lang="fr-FR" sz="1600" dirty="0" smtClean="0"/>
              <a:t> range (1-10 </a:t>
            </a:r>
            <a:r>
              <a:rPr lang="fr-FR" sz="1600" dirty="0"/>
              <a:t>kHz)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25" y="514350"/>
            <a:ext cx="171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Light source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422275" y="1209675"/>
            <a:ext cx="38265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err="1" smtClean="0"/>
              <a:t>Led</a:t>
            </a:r>
            <a:r>
              <a:rPr lang="fr-FR" b="1" dirty="0" smtClean="0"/>
              <a:t> panel</a:t>
            </a:r>
            <a:endParaRPr lang="fr-FR" sz="1600" dirty="0"/>
          </a:p>
          <a:p>
            <a:pPr eaLnBrk="1" hangingPunct="1"/>
            <a:r>
              <a:rPr lang="fr-FR" sz="1600" dirty="0" err="1" smtClean="0"/>
              <a:t>Typical</a:t>
            </a:r>
            <a:r>
              <a:rPr lang="fr-FR" sz="1600" dirty="0" smtClean="0"/>
              <a:t> power : 0.1 </a:t>
            </a:r>
            <a:r>
              <a:rPr lang="fr-FR" sz="1600" dirty="0"/>
              <a:t>– 5 W  </a:t>
            </a:r>
            <a:r>
              <a:rPr lang="fr-FR" sz="1600" dirty="0" smtClean="0">
                <a:solidFill>
                  <a:srgbClr val="C00000"/>
                </a:solidFill>
              </a:rPr>
              <a:t>(1-10 </a:t>
            </a:r>
            <a:r>
              <a:rPr lang="fr-FR" sz="1600" dirty="0" err="1">
                <a:solidFill>
                  <a:srgbClr val="C00000"/>
                </a:solidFill>
              </a:rPr>
              <a:t>keuros</a:t>
            </a:r>
            <a:r>
              <a:rPr lang="fr-FR" sz="1600" dirty="0">
                <a:solidFill>
                  <a:srgbClr val="C00000"/>
                </a:solidFill>
              </a:rPr>
              <a:t>)</a:t>
            </a:r>
          </a:p>
          <a:p>
            <a:pPr eaLnBrk="1" hangingPunct="1"/>
            <a:endParaRPr lang="fr-FR" sz="16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Why PIV ?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6356" y="605304"/>
          <a:ext cx="6803362" cy="5583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262"/>
                <a:gridCol w="2071700"/>
                <a:gridCol w="2071700"/>
                <a:gridCol w="2071700"/>
              </a:tblGrid>
              <a:tr h="55730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Pitot Tube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Hot </a:t>
                      </a:r>
                      <a:r>
                        <a:rPr lang="fr-FR" dirty="0" err="1" smtClean="0"/>
                        <a:t>Wire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Anemometry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Laser Doppler </a:t>
                      </a:r>
                      <a:r>
                        <a:rPr lang="fr-FR" dirty="0" err="1" smtClean="0"/>
                        <a:t>Anemometry</a:t>
                      </a:r>
                      <a:endParaRPr lang="fr-FR" dirty="0"/>
                    </a:p>
                  </a:txBody>
                  <a:tcPr anchor="ctr"/>
                </a:tc>
              </a:tr>
              <a:tr h="1333650">
                <a:tc>
                  <a:txBody>
                    <a:bodyPr/>
                    <a:lstStyle/>
                    <a:p>
                      <a:r>
                        <a:rPr lang="fr-FR" dirty="0" smtClean="0"/>
                        <a:t>Sketch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Principle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Two</a:t>
                      </a:r>
                      <a:r>
                        <a:rPr lang="fr-FR" sz="1400" dirty="0" smtClean="0"/>
                        <a:t> pressure </a:t>
                      </a:r>
                      <a:r>
                        <a:rPr lang="fr-FR" sz="1400" dirty="0" err="1" smtClean="0"/>
                        <a:t>measurements</a:t>
                      </a:r>
                      <a:r>
                        <a:rPr lang="fr-FR" sz="1400" dirty="0" smtClean="0"/>
                        <a:t>: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static</a:t>
                      </a:r>
                      <a:r>
                        <a:rPr lang="fr-FR" sz="1400" baseline="0" dirty="0" smtClean="0"/>
                        <a:t> and </a:t>
                      </a:r>
                      <a:r>
                        <a:rPr lang="fr-FR" sz="1400" baseline="0" dirty="0" err="1" smtClean="0"/>
                        <a:t>dynamics</a:t>
                      </a:r>
                      <a:endParaRPr lang="fr-FR" sz="1400" baseline="0" dirty="0" smtClean="0"/>
                    </a:p>
                    <a:p>
                      <a:r>
                        <a:rPr lang="fr-FR" sz="1400" baseline="0" dirty="0" smtClean="0"/>
                        <a:t>Bernoulli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Measure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dissipated</a:t>
                      </a:r>
                      <a:r>
                        <a:rPr lang="fr-FR" sz="1400" dirty="0" smtClean="0"/>
                        <a:t> Joule power in a </a:t>
                      </a:r>
                      <a:r>
                        <a:rPr lang="fr-FR" sz="1400" dirty="0" err="1" smtClean="0"/>
                        <a:t>wire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Interferometric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measurement</a:t>
                      </a:r>
                      <a:r>
                        <a:rPr lang="fr-FR" sz="1400" dirty="0" smtClean="0"/>
                        <a:t> of a Doppler shift on </a:t>
                      </a:r>
                      <a:r>
                        <a:rPr lang="fr-FR" sz="1400" dirty="0" err="1" smtClean="0"/>
                        <a:t>scattering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particle</a:t>
                      </a:r>
                      <a:endParaRPr lang="fr-FR" sz="1400" dirty="0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smtClean="0"/>
                        <a:t>Pros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Easy</a:t>
                      </a:r>
                      <a:r>
                        <a:rPr lang="fr-FR" sz="1400" dirty="0" smtClean="0"/>
                        <a:t> to use</a:t>
                      </a:r>
                    </a:p>
                    <a:p>
                      <a:r>
                        <a:rPr lang="fr-FR" sz="1400" dirty="0" smtClean="0"/>
                        <a:t>Cheap</a:t>
                      </a:r>
                      <a:r>
                        <a:rPr lang="fr-FR" sz="1400" baseline="0" dirty="0" smtClean="0"/>
                        <a:t> (1 k€)</a:t>
                      </a:r>
                    </a:p>
                    <a:p>
                      <a:r>
                        <a:rPr lang="fr-FR" sz="1400" baseline="0" dirty="0" err="1" smtClean="0"/>
                        <a:t>Suited</a:t>
                      </a:r>
                      <a:r>
                        <a:rPr lang="fr-FR" sz="1400" baseline="0" dirty="0" smtClean="0"/>
                        <a:t> for time </a:t>
                      </a:r>
                      <a:r>
                        <a:rPr lang="fr-FR" sz="1400" baseline="0" dirty="0" err="1" smtClean="0"/>
                        <a:t>average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Very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high</a:t>
                      </a:r>
                      <a:r>
                        <a:rPr lang="fr-FR" sz="1400" dirty="0" smtClean="0"/>
                        <a:t> time and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fluctuation </a:t>
                      </a:r>
                      <a:r>
                        <a:rPr lang="fr-FR" sz="1400" dirty="0" err="1" smtClean="0"/>
                        <a:t>measurements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Easy</a:t>
                      </a:r>
                      <a:r>
                        <a:rPr lang="fr-FR" sz="1400" dirty="0" smtClean="0"/>
                        <a:t> to use </a:t>
                      </a:r>
                    </a:p>
                    <a:p>
                      <a:r>
                        <a:rPr lang="fr-FR" sz="1400" dirty="0" smtClean="0"/>
                        <a:t>Medium </a:t>
                      </a:r>
                      <a:r>
                        <a:rPr lang="fr-FR" sz="1400" dirty="0" err="1" smtClean="0"/>
                        <a:t>price</a:t>
                      </a:r>
                      <a:r>
                        <a:rPr lang="fr-FR" sz="1400" dirty="0" smtClean="0"/>
                        <a:t> (10 k€)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Non intrusive</a:t>
                      </a:r>
                    </a:p>
                    <a:p>
                      <a:r>
                        <a:rPr lang="fr-FR" sz="1400" dirty="0" smtClean="0"/>
                        <a:t>High time and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fluctuations</a:t>
                      </a:r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 </a:t>
                      </a:r>
                      <a:r>
                        <a:rPr lang="fr-FR" sz="1400" dirty="0" err="1" smtClean="0"/>
                        <a:t>several</a:t>
                      </a:r>
                      <a:r>
                        <a:rPr lang="fr-FR" sz="1400" dirty="0" smtClean="0"/>
                        <a:t> components</a:t>
                      </a:r>
                      <a:endParaRPr lang="fr-FR" sz="1400" dirty="0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smtClean="0"/>
                        <a:t>Cons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Highly</a:t>
                      </a:r>
                      <a:r>
                        <a:rPr lang="fr-FR" sz="1400" dirty="0" smtClean="0"/>
                        <a:t> intrusive</a:t>
                      </a:r>
                    </a:p>
                    <a:p>
                      <a:r>
                        <a:rPr lang="fr-FR" sz="1400" dirty="0" err="1" smtClean="0"/>
                        <a:t>Very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p</a:t>
                      </a:r>
                      <a:r>
                        <a:rPr lang="fr-FR" sz="1400" dirty="0" err="1" smtClean="0"/>
                        <a:t>oor</a:t>
                      </a:r>
                      <a:r>
                        <a:rPr lang="fr-FR" sz="1400" dirty="0" smtClean="0"/>
                        <a:t> time &amp;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Intrusive, fragile</a:t>
                      </a:r>
                    </a:p>
                    <a:p>
                      <a:r>
                        <a:rPr lang="fr-FR" sz="1400" dirty="0" smtClean="0"/>
                        <a:t>Non </a:t>
                      </a:r>
                      <a:r>
                        <a:rPr lang="fr-FR" sz="1400" dirty="0" err="1" smtClean="0"/>
                        <a:t>linear</a:t>
                      </a:r>
                      <a:r>
                        <a:rPr lang="fr-FR" sz="1400" dirty="0" smtClean="0"/>
                        <a:t> calibration</a:t>
                      </a:r>
                    </a:p>
                    <a:p>
                      <a:r>
                        <a:rPr lang="fr-FR" sz="1400" dirty="0" smtClean="0"/>
                        <a:t>Sensitive</a:t>
                      </a:r>
                      <a:r>
                        <a:rPr lang="fr-FR" sz="1400" baseline="0" dirty="0" smtClean="0"/>
                        <a:t> to </a:t>
                      </a:r>
                      <a:r>
                        <a:rPr lang="fr-FR" sz="1400" baseline="0" dirty="0" err="1" smtClean="0"/>
                        <a:t>temperature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Non </a:t>
                      </a:r>
                      <a:r>
                        <a:rPr lang="fr-FR" sz="1400" dirty="0" err="1" smtClean="0"/>
                        <a:t>regular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sampling</a:t>
                      </a:r>
                      <a:endParaRPr lang="fr-FR" sz="1400" dirty="0" smtClean="0"/>
                    </a:p>
                    <a:p>
                      <a:r>
                        <a:rPr lang="fr-FR" sz="1400" dirty="0" smtClean="0"/>
                        <a:t>High </a:t>
                      </a:r>
                      <a:r>
                        <a:rPr lang="fr-FR" sz="1400" dirty="0" err="1" smtClean="0"/>
                        <a:t>price</a:t>
                      </a:r>
                      <a:r>
                        <a:rPr lang="fr-FR" sz="1400" dirty="0" smtClean="0"/>
                        <a:t> (50-100 k€)</a:t>
                      </a:r>
                    </a:p>
                    <a:p>
                      <a:r>
                        <a:rPr lang="fr-FR" sz="1400" dirty="0" err="1" smtClean="0"/>
                        <a:t>Seeding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required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Difficult</a:t>
                      </a:r>
                      <a:r>
                        <a:rPr lang="fr-FR" sz="1400" dirty="0" smtClean="0"/>
                        <a:t> settings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22" t="16854" r="23987" b="57406"/>
          <a:stretch>
            <a:fillRect/>
          </a:stretch>
        </p:blipFill>
        <p:spPr bwMode="auto">
          <a:xfrm>
            <a:off x="5432892" y="1288116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32" t="16854" r="47777" b="57406"/>
          <a:stretch>
            <a:fillRect/>
          </a:stretch>
        </p:blipFill>
        <p:spPr bwMode="auto">
          <a:xfrm>
            <a:off x="3370171" y="1288116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4" t="16854" r="71668" b="57406"/>
          <a:stretch>
            <a:fillRect/>
          </a:stretch>
        </p:blipFill>
        <p:spPr bwMode="auto">
          <a:xfrm>
            <a:off x="1313890" y="1288117"/>
            <a:ext cx="1988296" cy="124905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482"/>
          <a:stretch>
            <a:fillRect/>
          </a:stretch>
        </p:blipFill>
        <p:spPr bwMode="auto">
          <a:xfrm>
            <a:off x="1717675" y="957263"/>
            <a:ext cx="5572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http://img.directindustry.de/images_di/photo-g/nd-yag-laser-fur-piv-anwendungen-360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787775"/>
            <a:ext cx="41116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http://img.directindustry.fr/images_di/photo-g/laser-nd-yag-pour-applications-de-piv-138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787775"/>
            <a:ext cx="30321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" y="514350"/>
            <a:ext cx="358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Double </a:t>
            </a:r>
            <a:r>
              <a:rPr lang="fr-FR" sz="2400" b="1" dirty="0" err="1" smtClean="0">
                <a:solidFill>
                  <a:srgbClr val="C00000"/>
                </a:solidFill>
              </a:rPr>
              <a:t>cavity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pulsed</a:t>
            </a:r>
            <a:r>
              <a:rPr lang="fr-FR" sz="2400" b="1" dirty="0" smtClean="0">
                <a:solidFill>
                  <a:srgbClr val="C00000"/>
                </a:solidFill>
              </a:rPr>
              <a:t> Laser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7" descr="http://www.shokabo.co.jp/sp_e/optical/labo/lens/lens_c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089025"/>
            <a:ext cx="4735512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http://www.awi-industries.com/image/CYLINDRICAL_LENS_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008438"/>
            <a:ext cx="42179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4625975" y="6016625"/>
            <a:ext cx="1812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/>
              <a:t>www.awi-industries.com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1389063" y="4870450"/>
            <a:ext cx="28971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/>
              <a:t>Refraction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 </a:t>
            </a:r>
            <a:r>
              <a:rPr lang="fr-FR" dirty="0" err="1" smtClean="0"/>
              <a:t>cylindrical</a:t>
            </a:r>
            <a:r>
              <a:rPr lang="fr-FR" dirty="0" smtClean="0"/>
              <a:t> </a:t>
            </a:r>
            <a:r>
              <a:rPr lang="fr-FR" dirty="0" err="1" smtClean="0"/>
              <a:t>lense</a:t>
            </a:r>
            <a:endParaRPr lang="fr-FR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171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Light source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C80836-3ACB-4FEF-B840-027E1E9085F7}" type="slidenum">
              <a:rPr lang="fr-FR" smtClean="0"/>
              <a:pPr eaLnBrk="1" hangingPunct="1"/>
              <a:t>22</a:t>
            </a:fld>
            <a:endParaRPr lang="fr-FR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3714750"/>
            <a:ext cx="6556375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14663" y="1217613"/>
            <a:ext cx="5529262" cy="2041525"/>
            <a:chOff x="1086" y="479"/>
            <a:chExt cx="2562" cy="946"/>
          </a:xfrm>
        </p:grpSpPr>
        <p:pic>
          <p:nvPicPr>
            <p:cNvPr id="15368" name="Picture 6" descr="http://www.thorlabs.com/images/TabImages/X-2006062213560347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6564"/>
            <a:stretch>
              <a:fillRect/>
            </a:stretch>
          </p:blipFill>
          <p:spPr bwMode="auto">
            <a:xfrm>
              <a:off x="1086" y="479"/>
              <a:ext cx="2562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" name="Rectangle 7"/>
            <p:cNvSpPr>
              <a:spLocks noChangeArrowheads="1"/>
            </p:cNvSpPr>
            <p:nvPr/>
          </p:nvSpPr>
          <p:spPr bwMode="auto">
            <a:xfrm>
              <a:off x="2282" y="1300"/>
              <a:ext cx="207" cy="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482600" y="2008188"/>
            <a:ext cx="18085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500" b="1" dirty="0" err="1" smtClean="0"/>
              <a:t>Thickness</a:t>
            </a:r>
            <a:r>
              <a:rPr lang="fr-FR" sz="1500" b="1" dirty="0" smtClean="0"/>
              <a:t> setting</a:t>
            </a:r>
            <a:endParaRPr lang="fr-FR" sz="1500" b="1" dirty="0"/>
          </a:p>
          <a:p>
            <a:pPr eaLnBrk="1" hangingPunct="1"/>
            <a:endParaRPr lang="fr-FR" sz="15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514350"/>
            <a:ext cx="171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Light source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C:\Users\Frederic\Desktop\a100-c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276"/>
          <a:stretch>
            <a:fillRect/>
          </a:stretch>
        </p:blipFill>
        <p:spPr bwMode="auto">
          <a:xfrm>
            <a:off x="5743575" y="1017588"/>
            <a:ext cx="2489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C:\Users\Frederic\Desktop\ccd-senso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746500"/>
            <a:ext cx="29289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ZoneTexte 8"/>
          <p:cNvSpPr txBox="1">
            <a:spLocks noChangeArrowheads="1"/>
          </p:cNvSpPr>
          <p:nvPr/>
        </p:nvSpPr>
        <p:spPr bwMode="auto">
          <a:xfrm>
            <a:off x="849313" y="5319713"/>
            <a:ext cx="3044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 smtClean="0"/>
              <a:t>Resolutions</a:t>
            </a:r>
            <a:r>
              <a:rPr lang="fr-FR" dirty="0" smtClean="0"/>
              <a:t> </a:t>
            </a:r>
            <a:r>
              <a:rPr lang="fr-FR" dirty="0"/>
              <a:t>:</a:t>
            </a:r>
          </a:p>
          <a:p>
            <a:pPr eaLnBrk="1" hangingPunct="1"/>
            <a:r>
              <a:rPr lang="fr-FR" dirty="0" smtClean="0"/>
              <a:t>1000 x 1000 to 5000 x 4000</a:t>
            </a:r>
            <a:endParaRPr lang="fr-FR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128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Cameras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50180" name="Picture 4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252" y="2218844"/>
            <a:ext cx="4882045" cy="2655082"/>
          </a:xfrm>
          <a:prstGeom prst="rect">
            <a:avLst/>
          </a:prstGeom>
          <a:noFill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72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116" name="Group 6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33414599"/>
              </p:ext>
            </p:extLst>
          </p:nvPr>
        </p:nvGraphicFramePr>
        <p:xfrm>
          <a:off x="395288" y="2852738"/>
          <a:ext cx="8280400" cy="3443288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05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41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Standard cameras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Double-frame cameras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cameras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internal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RAM or RAID)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9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Sensor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CCD 10 – 12 bits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(1024 à 4096 </a:t>
                      </a: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n.g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CCD 12 – 14 bits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(4096 à 16384 </a:t>
                      </a: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n.g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CMOS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 or 16 bits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sCMOS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0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r>
                        <a:rPr kumimoji="0" lang="fr-F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r>
                        <a:rPr kumimoji="0" lang="fr-F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20 - 100 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r>
                        <a:rPr kumimoji="0" lang="fr-F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r>
                        <a:rPr kumimoji="0" lang="fr-F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2x4 à 2x30 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 à 10 kHz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1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Price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0.5-1 k€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– 20 k€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60-180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128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Cameras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74754" name="Picture 2" descr="Double Frame Cameras - Dantec Dynamics | Precision ..."/>
          <p:cNvPicPr>
            <a:picLocks noChangeAspect="1" noChangeArrowheads="1"/>
          </p:cNvPicPr>
          <p:nvPr/>
        </p:nvPicPr>
        <p:blipFill>
          <a:blip r:embed="rId3" cstate="print"/>
          <a:srcRect l="29466" t="27778" r="22433" b="10802"/>
          <a:stretch>
            <a:fillRect/>
          </a:stretch>
        </p:blipFill>
        <p:spPr bwMode="auto">
          <a:xfrm>
            <a:off x="4381500" y="1118101"/>
            <a:ext cx="1676400" cy="1463174"/>
          </a:xfrm>
          <a:prstGeom prst="rect">
            <a:avLst/>
          </a:prstGeom>
          <a:noFill/>
        </p:spPr>
      </p:pic>
      <p:pic>
        <p:nvPicPr>
          <p:cNvPr id="74756" name="Picture 4" descr="Phantom T1340 four-megapixel high-speed cam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6250" y="1186543"/>
            <a:ext cx="1909575" cy="1363982"/>
          </a:xfrm>
          <a:prstGeom prst="rect">
            <a:avLst/>
          </a:prstGeom>
          <a:noFill/>
        </p:spPr>
      </p:pic>
      <p:pic>
        <p:nvPicPr>
          <p:cNvPr id="74758" name="Picture 6" descr="Pixelink® Awarded Contract to Supply Camera Technology to ..."/>
          <p:cNvPicPr>
            <a:picLocks noChangeAspect="1" noChangeArrowheads="1"/>
          </p:cNvPicPr>
          <p:nvPr/>
        </p:nvPicPr>
        <p:blipFill>
          <a:blip r:embed="rId5" cstate="print"/>
          <a:srcRect l="19972" r="20323"/>
          <a:stretch>
            <a:fillRect/>
          </a:stretch>
        </p:blipFill>
        <p:spPr bwMode="auto">
          <a:xfrm flipH="1">
            <a:off x="2181225" y="990599"/>
            <a:ext cx="1641591" cy="1827213"/>
          </a:xfrm>
          <a:prstGeom prst="rect">
            <a:avLst/>
          </a:prstGeom>
          <a:noFill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128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Cameras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69636" name="Picture 4" descr="The Phoblographer Staff's Favorite Lenses - The Phoblograp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99" y="1290637"/>
            <a:ext cx="5315625" cy="33194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609850" y="4895850"/>
            <a:ext cx="371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Welcome</a:t>
            </a:r>
            <a:r>
              <a:rPr lang="fr-FR" b="1" dirty="0" smtClean="0"/>
              <a:t> to the </a:t>
            </a:r>
            <a:r>
              <a:rPr lang="fr-FR" b="1" dirty="0" err="1" smtClean="0"/>
              <a:t>photography</a:t>
            </a:r>
            <a:r>
              <a:rPr lang="fr-FR" b="1" dirty="0" smtClean="0"/>
              <a:t> world !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72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05" r="33633" b="4137"/>
          <a:stretch>
            <a:fillRect/>
          </a:stretch>
        </p:blipFill>
        <p:spPr bwMode="auto">
          <a:xfrm>
            <a:off x="2987675" y="476250"/>
            <a:ext cx="42481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434"/>
          <a:stretch>
            <a:fillRect/>
          </a:stretch>
        </p:blipFill>
        <p:spPr bwMode="auto">
          <a:xfrm>
            <a:off x="2987675" y="4005263"/>
            <a:ext cx="460851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804025" y="4292600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rgbClr val="C00000"/>
                </a:solidFill>
              </a:rPr>
              <a:t>(</a:t>
            </a:r>
            <a:r>
              <a:rPr lang="fr-FR" dirty="0" smtClean="0">
                <a:solidFill>
                  <a:srgbClr val="C00000"/>
                </a:solidFill>
              </a:rPr>
              <a:t>camera</a:t>
            </a:r>
            <a:r>
              <a:rPr lang="fr-FR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39750" y="4868863"/>
            <a:ext cx="22365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C00000"/>
                </a:solidFill>
              </a:rPr>
              <a:t>Magnification:</a:t>
            </a:r>
            <a:endParaRPr lang="fr-FR" b="1" dirty="0">
              <a:solidFill>
                <a:srgbClr val="C00000"/>
              </a:solidFill>
            </a:endParaRPr>
          </a:p>
          <a:p>
            <a:pPr eaLnBrk="1" hangingPunct="1"/>
            <a:r>
              <a:rPr lang="fr-FR" i="1" dirty="0"/>
              <a:t>M = y / Y</a:t>
            </a:r>
          </a:p>
          <a:p>
            <a:pPr eaLnBrk="1" hangingPunct="1"/>
            <a:r>
              <a:rPr lang="fr-FR" dirty="0"/>
              <a:t>= </a:t>
            </a:r>
            <a:r>
              <a:rPr lang="fr-FR" dirty="0" smtClean="0"/>
              <a:t>image/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/>
              <a:t>(&lt; 1)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109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Images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9119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25" y="514350"/>
            <a:ext cx="109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Images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0900" y="1209675"/>
            <a:ext cx="1872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Projection </a:t>
            </a:r>
            <a:r>
              <a:rPr lang="fr-FR" sz="2000" b="1" dirty="0" err="1" smtClean="0">
                <a:solidFill>
                  <a:srgbClr val="C00000"/>
                </a:solidFill>
              </a:rPr>
              <a:t>error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ederic\Desktop\Tache_Ai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0" y="1452204"/>
            <a:ext cx="4382548" cy="4240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06090" y="1051706"/>
            <a:ext cx="255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Diffraction </a:t>
            </a:r>
            <a:r>
              <a:rPr lang="fr-FR" dirty="0" err="1" smtClean="0"/>
              <a:t>limit</a:t>
            </a:r>
            <a:r>
              <a:rPr lang="fr-FR" dirty="0" smtClean="0"/>
              <a:t>: Airy disc</a:t>
            </a:r>
            <a:endParaRPr lang="fr-FR" dirty="0"/>
          </a:p>
        </p:txBody>
      </p:sp>
      <p:pic>
        <p:nvPicPr>
          <p:cNvPr id="1027" name="Picture 3" descr="C:\Users\Frederic\Desktop\image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38" y="1904482"/>
            <a:ext cx="3919448" cy="3335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>
            <a:off x="6336405" y="5214425"/>
            <a:ext cx="940157" cy="0"/>
          </a:xfrm>
          <a:prstGeom prst="straightConnector1">
            <a:avLst/>
          </a:prstGeom>
          <a:ln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278934" y="5318973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2.44 </a:t>
            </a:r>
            <a:r>
              <a:rPr lang="fr-FR" dirty="0">
                <a:latin typeface="Symbol" panose="05050102010706020507" pitchFamily="18" charset="2"/>
              </a:rPr>
              <a:t>l</a:t>
            </a:r>
            <a:r>
              <a:rPr lang="fr-FR" dirty="0"/>
              <a:t>/D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514350"/>
            <a:ext cx="109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Images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5080" y="5797034"/>
            <a:ext cx="2007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l:</a:t>
            </a:r>
            <a:r>
              <a:rPr lang="fr-FR" dirty="0" smtClean="0"/>
              <a:t>light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 smtClean="0"/>
          </a:p>
          <a:p>
            <a:r>
              <a:rPr lang="fr-FR" dirty="0" smtClean="0"/>
              <a:t>D: camera aperture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14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171700"/>
            <a:ext cx="8658225" cy="222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5" y="514350"/>
            <a:ext cx="4833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Images: </a:t>
            </a:r>
            <a:r>
              <a:rPr lang="fr-FR" sz="2400" b="1" dirty="0" err="1" smtClean="0">
                <a:solidFill>
                  <a:srgbClr val="C00000"/>
                </a:solidFill>
              </a:rPr>
              <a:t>field</a:t>
            </a:r>
            <a:r>
              <a:rPr lang="fr-FR" sz="2400" b="1" dirty="0" smtClean="0">
                <a:solidFill>
                  <a:srgbClr val="C00000"/>
                </a:solidFill>
              </a:rPr>
              <a:t> of </a:t>
            </a:r>
            <a:r>
              <a:rPr lang="fr-FR" sz="2400" b="1" dirty="0" err="1" smtClean="0">
                <a:solidFill>
                  <a:srgbClr val="C00000"/>
                </a:solidFill>
              </a:rPr>
              <a:t>view</a:t>
            </a:r>
            <a:r>
              <a:rPr lang="fr-FR" sz="2400" b="1" dirty="0" smtClean="0">
                <a:solidFill>
                  <a:srgbClr val="C00000"/>
                </a:solidFill>
              </a:rPr>
              <a:t> and </a:t>
            </a:r>
            <a:r>
              <a:rPr lang="fr-FR" sz="2400" b="1" dirty="0" err="1" smtClean="0">
                <a:solidFill>
                  <a:srgbClr val="C00000"/>
                </a:solidFill>
              </a:rPr>
              <a:t>field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depth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Why PIV 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intro_mes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22" t="16854" r="23987" b="57406"/>
          <a:stretch>
            <a:fillRect/>
          </a:stretch>
        </p:blipFill>
        <p:spPr bwMode="auto">
          <a:xfrm>
            <a:off x="772762" y="2283478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tro_mes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32" t="16854" r="47777" b="57406"/>
          <a:stretch>
            <a:fillRect/>
          </a:stretch>
        </p:blipFill>
        <p:spPr bwMode="auto">
          <a:xfrm>
            <a:off x="772762" y="730903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Romain2\Enseignements\M2-Meca Flu X\Matlaberies\jet\vjet_sm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590550"/>
            <a:ext cx="4367587" cy="32766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3155761" y="1905000"/>
            <a:ext cx="12954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1255217" y="390525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Hot-</a:t>
            </a:r>
            <a:r>
              <a:rPr lang="fr-FR" dirty="0" err="1" smtClean="0"/>
              <a:t>Wire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390525" y="3667125"/>
            <a:ext cx="27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Laser Doppler </a:t>
            </a:r>
            <a:r>
              <a:rPr lang="fr-FR" dirty="0" err="1" smtClean="0"/>
              <a:t>Anemometry</a:t>
            </a:r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5543550" y="3990975"/>
            <a:ext cx="245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1D time </a:t>
            </a:r>
            <a:r>
              <a:rPr lang="fr-FR" dirty="0" err="1" smtClean="0"/>
              <a:t>resolved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300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43840" y="4401480"/>
            <a:ext cx="8717280" cy="2136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material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52400" y="945777"/>
            <a:ext cx="5616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Matching </a:t>
            </a:r>
            <a:r>
              <a:rPr lang="en-US" dirty="0"/>
              <a:t>real world coordinates and picture coordinates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77651"/>
            <a:ext cx="2476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B00000"/>
                </a:solidFill>
                <a:latin typeface="Verdana" pitchFamily="34" charset="0"/>
              </a:rPr>
              <a:t>Calibration </a:t>
            </a:r>
            <a:r>
              <a:rPr lang="fr-FR" b="1" dirty="0" err="1" smtClean="0">
                <a:solidFill>
                  <a:srgbClr val="B00000"/>
                </a:solidFill>
                <a:latin typeface="Verdana" pitchFamily="34" charset="0"/>
              </a:rPr>
              <a:t>target</a:t>
            </a:r>
            <a:endParaRPr lang="fr-FR" b="1" dirty="0">
              <a:solidFill>
                <a:srgbClr val="B00000"/>
              </a:solidFill>
              <a:latin typeface="Verdana" pitchFamily="34" charset="0"/>
            </a:endParaRPr>
          </a:p>
        </p:txBody>
      </p:sp>
      <p:pic>
        <p:nvPicPr>
          <p:cNvPr id="6" name="Picture 5" descr="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434"/>
          <a:stretch>
            <a:fillRect/>
          </a:stretch>
        </p:blipFill>
        <p:spPr bwMode="auto">
          <a:xfrm>
            <a:off x="347993" y="1365581"/>
            <a:ext cx="4301646" cy="209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961" y="3717985"/>
            <a:ext cx="4068567" cy="2712379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10967" y="3511274"/>
            <a:ext cx="13756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 err="1" smtClean="0">
                <a:latin typeface="Verdana" pitchFamily="34" charset="0"/>
              </a:rPr>
              <a:t>Scale</a:t>
            </a:r>
            <a:r>
              <a:rPr lang="fr-FR" sz="1400" b="1" dirty="0" smtClean="0">
                <a:latin typeface="Verdana" pitchFamily="34" charset="0"/>
              </a:rPr>
              <a:t> factor</a:t>
            </a:r>
            <a:endParaRPr lang="fr-FR" sz="1400" b="1" dirty="0"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555702" y="3284111"/>
            <a:ext cx="19030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 smtClean="0">
                <a:latin typeface="Verdana" pitchFamily="34" charset="0"/>
              </a:rPr>
              <a:t>Image distorsion</a:t>
            </a:r>
            <a:endParaRPr lang="fr-FR" sz="1400" b="1" dirty="0">
              <a:latin typeface="Verdana" pitchFamily="34" charset="0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01" y="1494317"/>
            <a:ext cx="873442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material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52400" y="945777"/>
            <a:ext cx="5616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Matching </a:t>
            </a:r>
            <a:r>
              <a:rPr lang="en-US" dirty="0"/>
              <a:t>real world coordinates and picture coordinates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77651"/>
            <a:ext cx="2476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B00000"/>
                </a:solidFill>
                <a:latin typeface="Verdana" pitchFamily="34" charset="0"/>
              </a:rPr>
              <a:t>Calibration </a:t>
            </a:r>
            <a:r>
              <a:rPr lang="fr-FR" b="1" dirty="0" err="1" smtClean="0">
                <a:solidFill>
                  <a:srgbClr val="B00000"/>
                </a:solidFill>
                <a:latin typeface="Verdana" pitchFamily="34" charset="0"/>
              </a:rPr>
              <a:t>target</a:t>
            </a:r>
            <a:endParaRPr lang="fr-FR" b="1" dirty="0">
              <a:solidFill>
                <a:srgbClr val="B00000"/>
              </a:solidFill>
              <a:latin typeface="Verdana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6710" y="5400136"/>
            <a:ext cx="2086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Different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mappings</a:t>
            </a:r>
            <a:r>
              <a:rPr lang="fr-FR" b="1" dirty="0" smtClean="0">
                <a:solidFill>
                  <a:srgbClr val="B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Physical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Linear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Non </a:t>
            </a:r>
            <a:r>
              <a:rPr lang="fr-FR" dirty="0" err="1" smtClean="0"/>
              <a:t>linear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514350"/>
            <a:ext cx="222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Synchronisation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>
            <a:off x="2339975" y="2854325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2339975" y="3430588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555875" y="2062163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Freeform 45"/>
          <p:cNvSpPr>
            <a:spLocks/>
          </p:cNvSpPr>
          <p:nvPr/>
        </p:nvSpPr>
        <p:spPr bwMode="auto">
          <a:xfrm>
            <a:off x="2554288" y="2278063"/>
            <a:ext cx="2089150" cy="576262"/>
          </a:xfrm>
          <a:custGeom>
            <a:avLst/>
            <a:gdLst>
              <a:gd name="T0" fmla="*/ 0 w 1316"/>
              <a:gd name="T1" fmla="*/ 2147483647 h 363"/>
              <a:gd name="T2" fmla="*/ 0 w 1316"/>
              <a:gd name="T3" fmla="*/ 0 h 363"/>
              <a:gd name="T4" fmla="*/ 2147483647 w 1316"/>
              <a:gd name="T5" fmla="*/ 0 h 363"/>
              <a:gd name="T6" fmla="*/ 2147483647 w 1316"/>
              <a:gd name="T7" fmla="*/ 2147483647 h 363"/>
              <a:gd name="T8" fmla="*/ 2147483647 w 1316"/>
              <a:gd name="T9" fmla="*/ 2147483647 h 363"/>
              <a:gd name="T10" fmla="*/ 2147483647 w 1316"/>
              <a:gd name="T11" fmla="*/ 0 h 363"/>
              <a:gd name="T12" fmla="*/ 2147483647 w 1316"/>
              <a:gd name="T13" fmla="*/ 0 h 363"/>
              <a:gd name="T14" fmla="*/ 2147483647 w 1316"/>
              <a:gd name="T15" fmla="*/ 2147483647 h 363"/>
              <a:gd name="T16" fmla="*/ 2147483647 w 1316"/>
              <a:gd name="T17" fmla="*/ 2147483647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16" h="363">
                <a:moveTo>
                  <a:pt x="0" y="363"/>
                </a:moveTo>
                <a:lnTo>
                  <a:pt x="0" y="0"/>
                </a:lnTo>
                <a:lnTo>
                  <a:pt x="91" y="0"/>
                </a:lnTo>
                <a:lnTo>
                  <a:pt x="91" y="363"/>
                </a:lnTo>
                <a:lnTo>
                  <a:pt x="182" y="363"/>
                </a:lnTo>
                <a:lnTo>
                  <a:pt x="182" y="0"/>
                </a:lnTo>
                <a:lnTo>
                  <a:pt x="1225" y="0"/>
                </a:lnTo>
                <a:lnTo>
                  <a:pt x="1225" y="363"/>
                </a:lnTo>
                <a:lnTo>
                  <a:pt x="1316" y="363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Freeform 46"/>
          <p:cNvSpPr>
            <a:spLocks/>
          </p:cNvSpPr>
          <p:nvPr/>
        </p:nvSpPr>
        <p:spPr bwMode="auto">
          <a:xfrm>
            <a:off x="4643438" y="2278063"/>
            <a:ext cx="2089150" cy="576262"/>
          </a:xfrm>
          <a:custGeom>
            <a:avLst/>
            <a:gdLst>
              <a:gd name="T0" fmla="*/ 0 w 1316"/>
              <a:gd name="T1" fmla="*/ 2147483647 h 363"/>
              <a:gd name="T2" fmla="*/ 0 w 1316"/>
              <a:gd name="T3" fmla="*/ 0 h 363"/>
              <a:gd name="T4" fmla="*/ 2147483647 w 1316"/>
              <a:gd name="T5" fmla="*/ 0 h 363"/>
              <a:gd name="T6" fmla="*/ 2147483647 w 1316"/>
              <a:gd name="T7" fmla="*/ 2147483647 h 363"/>
              <a:gd name="T8" fmla="*/ 2147483647 w 1316"/>
              <a:gd name="T9" fmla="*/ 2147483647 h 363"/>
              <a:gd name="T10" fmla="*/ 2147483647 w 1316"/>
              <a:gd name="T11" fmla="*/ 0 h 363"/>
              <a:gd name="T12" fmla="*/ 2147483647 w 1316"/>
              <a:gd name="T13" fmla="*/ 0 h 363"/>
              <a:gd name="T14" fmla="*/ 2147483647 w 1316"/>
              <a:gd name="T15" fmla="*/ 2147483647 h 363"/>
              <a:gd name="T16" fmla="*/ 2147483647 w 1316"/>
              <a:gd name="T17" fmla="*/ 2147483647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16" h="363">
                <a:moveTo>
                  <a:pt x="0" y="363"/>
                </a:moveTo>
                <a:lnTo>
                  <a:pt x="0" y="0"/>
                </a:lnTo>
                <a:lnTo>
                  <a:pt x="91" y="0"/>
                </a:lnTo>
                <a:lnTo>
                  <a:pt x="91" y="363"/>
                </a:lnTo>
                <a:lnTo>
                  <a:pt x="182" y="363"/>
                </a:lnTo>
                <a:lnTo>
                  <a:pt x="182" y="0"/>
                </a:lnTo>
                <a:lnTo>
                  <a:pt x="1225" y="0"/>
                </a:lnTo>
                <a:lnTo>
                  <a:pt x="1225" y="363"/>
                </a:lnTo>
                <a:lnTo>
                  <a:pt x="1316" y="363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952500" y="2370138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Caméra</a:t>
            </a:r>
          </a:p>
        </p:txBody>
      </p:sp>
      <p:sp>
        <p:nvSpPr>
          <p:cNvPr id="16" name="Line 48"/>
          <p:cNvSpPr>
            <a:spLocks noChangeShapeType="1"/>
          </p:cNvSpPr>
          <p:nvPr/>
        </p:nvSpPr>
        <p:spPr bwMode="auto">
          <a:xfrm>
            <a:off x="2339975" y="3933825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49"/>
          <p:cNvSpPr>
            <a:spLocks noChangeShapeType="1"/>
          </p:cNvSpPr>
          <p:nvPr/>
        </p:nvSpPr>
        <p:spPr bwMode="auto">
          <a:xfrm flipV="1">
            <a:off x="2627313" y="2998788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50"/>
          <p:cNvSpPr>
            <a:spLocks noChangeShapeType="1"/>
          </p:cNvSpPr>
          <p:nvPr/>
        </p:nvSpPr>
        <p:spPr bwMode="auto">
          <a:xfrm flipV="1">
            <a:off x="4716463" y="2998788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51"/>
          <p:cNvSpPr>
            <a:spLocks noChangeShapeType="1"/>
          </p:cNvSpPr>
          <p:nvPr/>
        </p:nvSpPr>
        <p:spPr bwMode="auto">
          <a:xfrm flipV="1">
            <a:off x="3060700" y="3502025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52"/>
          <p:cNvSpPr>
            <a:spLocks noChangeShapeType="1"/>
          </p:cNvSpPr>
          <p:nvPr/>
        </p:nvSpPr>
        <p:spPr bwMode="auto">
          <a:xfrm flipV="1">
            <a:off x="5148263" y="3502025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53"/>
          <p:cNvSpPr>
            <a:spLocks noChangeShapeType="1"/>
          </p:cNvSpPr>
          <p:nvPr/>
        </p:nvSpPr>
        <p:spPr bwMode="auto">
          <a:xfrm>
            <a:off x="2627313" y="3214688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Text Box 54"/>
          <p:cNvSpPr txBox="1">
            <a:spLocks noChangeArrowheads="1"/>
          </p:cNvSpPr>
          <p:nvPr/>
        </p:nvSpPr>
        <p:spPr bwMode="auto">
          <a:xfrm>
            <a:off x="7720013" y="31623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t</a:t>
            </a: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952500" y="314166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Laser 1</a:t>
            </a:r>
          </a:p>
        </p:txBody>
      </p:sp>
      <p:sp>
        <p:nvSpPr>
          <p:cNvPr id="24" name="Text Box 56"/>
          <p:cNvSpPr txBox="1">
            <a:spLocks noChangeArrowheads="1"/>
          </p:cNvSpPr>
          <p:nvPr/>
        </p:nvSpPr>
        <p:spPr bwMode="auto">
          <a:xfrm>
            <a:off x="952500" y="364648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Laser 2</a:t>
            </a: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040063" y="1649413"/>
            <a:ext cx="1071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T = 1 / </a:t>
            </a:r>
            <a:r>
              <a:rPr lang="fr-FR" dirty="0" err="1" smtClean="0"/>
              <a:t>f</a:t>
            </a:r>
            <a:r>
              <a:rPr lang="fr-FR" baseline="-25000" dirty="0" err="1" smtClean="0"/>
              <a:t>S</a:t>
            </a:r>
            <a:endParaRPr lang="fr-FR" dirty="0"/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3060700" y="292576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>
                <a:latin typeface="Symbol" pitchFamily="18" charset="2"/>
              </a:rPr>
              <a:t>d</a:t>
            </a:r>
            <a:r>
              <a:rPr lang="fr-FR" dirty="0" err="1"/>
              <a:t>t</a:t>
            </a:r>
            <a:endParaRPr lang="fr-FR" dirty="0"/>
          </a:p>
        </p:txBody>
      </p:sp>
      <p:sp>
        <p:nvSpPr>
          <p:cNvPr id="27" name="Line 59"/>
          <p:cNvSpPr>
            <a:spLocks noChangeShapeType="1"/>
          </p:cNvSpPr>
          <p:nvPr/>
        </p:nvSpPr>
        <p:spPr bwMode="auto">
          <a:xfrm>
            <a:off x="4716463" y="322262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5148263" y="2925763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Symbol" pitchFamily="18" charset="2"/>
              </a:rPr>
              <a:t>d</a:t>
            </a:r>
            <a:r>
              <a:rPr lang="fr-FR"/>
              <a:t>t</a:t>
            </a:r>
          </a:p>
        </p:txBody>
      </p:sp>
      <p:sp>
        <p:nvSpPr>
          <p:cNvPr id="29" name="Line 61"/>
          <p:cNvSpPr>
            <a:spLocks noChangeShapeType="1"/>
          </p:cNvSpPr>
          <p:nvPr/>
        </p:nvSpPr>
        <p:spPr bwMode="auto">
          <a:xfrm>
            <a:off x="3060700" y="32146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62"/>
          <p:cNvSpPr>
            <a:spLocks noChangeShapeType="1"/>
          </p:cNvSpPr>
          <p:nvPr/>
        </p:nvSpPr>
        <p:spPr bwMode="auto">
          <a:xfrm>
            <a:off x="5148263" y="321468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63"/>
          <p:cNvSpPr>
            <a:spLocks noChangeShapeType="1"/>
          </p:cNvSpPr>
          <p:nvPr/>
        </p:nvSpPr>
        <p:spPr bwMode="auto">
          <a:xfrm>
            <a:off x="2555875" y="1990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64"/>
          <p:cNvSpPr>
            <a:spLocks noChangeShapeType="1"/>
          </p:cNvSpPr>
          <p:nvPr/>
        </p:nvSpPr>
        <p:spPr bwMode="auto">
          <a:xfrm>
            <a:off x="4643438" y="1990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TextBox 32"/>
          <p:cNvSpPr txBox="1"/>
          <p:nvPr/>
        </p:nvSpPr>
        <p:spPr>
          <a:xfrm>
            <a:off x="2790825" y="4286250"/>
            <a:ext cx="303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Standard PIV time-line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69663" y="5254109"/>
            <a:ext cx="3041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/>
              <a:t>: time </a:t>
            </a:r>
            <a:r>
              <a:rPr lang="fr-FR" dirty="0" err="1" smtClean="0"/>
              <a:t>between</a:t>
            </a:r>
            <a:r>
              <a:rPr lang="fr-FR" dirty="0" smtClean="0"/>
              <a:t> pulses</a:t>
            </a:r>
          </a:p>
          <a:p>
            <a:r>
              <a:rPr lang="fr-FR" dirty="0" smtClean="0"/>
              <a:t>T: time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6724650" y="23526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6724650" y="297180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6724650" y="350520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289" b="61623"/>
          <a:stretch>
            <a:fillRect/>
          </a:stretch>
        </p:blipFill>
        <p:spPr bwMode="auto">
          <a:xfrm>
            <a:off x="236538" y="1958975"/>
            <a:ext cx="2160587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dantec_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084388"/>
            <a:ext cx="1871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eader_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561"/>
          <a:stretch>
            <a:fillRect/>
          </a:stretch>
        </p:blipFill>
        <p:spPr bwMode="auto">
          <a:xfrm>
            <a:off x="5930900" y="2011363"/>
            <a:ext cx="9350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4540250"/>
            <a:ext cx="1539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banner-civproject-700x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94" r="27643"/>
          <a:stretch>
            <a:fillRect/>
          </a:stretch>
        </p:blipFill>
        <p:spPr bwMode="auto">
          <a:xfrm>
            <a:off x="5051425" y="4540250"/>
            <a:ext cx="22304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81088" y="1160463"/>
            <a:ext cx="4166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smtClean="0"/>
              <a:t>Acquisition system + image </a:t>
            </a:r>
            <a:r>
              <a:rPr lang="fr-FR" dirty="0" err="1" smtClean="0"/>
              <a:t>processing</a:t>
            </a:r>
            <a:endParaRPr lang="fr-FR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81088" y="3790950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smtClean="0"/>
              <a:t>Image </a:t>
            </a:r>
            <a:r>
              <a:rPr lang="fr-FR" dirty="0" err="1" smtClean="0"/>
              <a:t>processing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endParaRPr lang="fr-FR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1926432"/>
            <a:ext cx="838200" cy="99060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equipment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514350"/>
            <a:ext cx="305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Commercial Softwares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25" y="3181350"/>
            <a:ext cx="208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Free Softwares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081088" y="5543550"/>
            <a:ext cx="30315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smtClean="0"/>
              <a:t>In-house acquisition system</a:t>
            </a:r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outlines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75" y="2019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6112" y="908050"/>
            <a:ext cx="4783137" cy="540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Introduction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Equipment: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Tracers</a:t>
            </a:r>
            <a:endParaRPr kumimoji="0" lang="fr-FR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</a:t>
            </a:r>
            <a:r>
              <a:rPr kumimoji="0" lang="fr-FR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sheet</a:t>
            </a:r>
            <a:endParaRPr kumimoji="0" lang="fr-FR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Cameras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Synchronisation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Software and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algorithms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Advanced 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algortithms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Bias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Post-</a:t>
            </a: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processing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Analysis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A </a:t>
            </a:r>
            <a:r>
              <a:rPr kumimoji="0" lang="fr-FR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</a:t>
            </a: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forward</a:t>
            </a:r>
            <a:endParaRPr kumimoji="0" lang="fr-FR" sz="200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Stereoscopic</a:t>
            </a: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3D PIV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 err="1" smtClean="0"/>
              <a:t>Multiphysic</a:t>
            </a:r>
            <a:r>
              <a:rPr lang="fr-FR" sz="2000" dirty="0" smtClean="0"/>
              <a:t> PIV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8175" y="506506"/>
            <a:ext cx="7867650" cy="6141944"/>
            <a:chOff x="672" y="816"/>
            <a:chExt cx="2928" cy="2448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1639"/>
            <a:stretch>
              <a:fillRect/>
            </a:stretch>
          </p:blipFill>
          <p:spPr bwMode="auto">
            <a:xfrm>
              <a:off x="720" y="816"/>
              <a:ext cx="2880" cy="241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7414" name="Text Box 4"/>
            <p:cNvSpPr txBox="1">
              <a:spLocks noChangeArrowheads="1"/>
            </p:cNvSpPr>
            <p:nvPr/>
          </p:nvSpPr>
          <p:spPr bwMode="auto">
            <a:xfrm>
              <a:off x="672" y="301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i="1"/>
                <a:t>from DANTEC</a:t>
              </a:r>
            </a:p>
          </p:txBody>
        </p:sp>
      </p:grp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Particles Image Velocimetry: principles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1C47DC-51A9-4160-8BD6-15584DDDCE18}" type="slidenum">
              <a:rPr lang="fr-FR" smtClean="0"/>
              <a:pPr eaLnBrk="1" hangingPunct="1"/>
              <a:t>36</a:t>
            </a:fld>
            <a:endParaRPr lang="fr-FR"/>
          </a:p>
        </p:txBody>
      </p:sp>
      <p:pic>
        <p:nvPicPr>
          <p:cNvPr id="25604" name="Picture 2" descr="im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976" y="242047"/>
            <a:ext cx="136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Frame 1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38CDBE-BFB3-48A5-8AE9-501E4F68A5EC}" type="slidenum">
              <a:rPr lang="fr-FR" smtClean="0"/>
              <a:pPr eaLnBrk="1" hangingPunct="1"/>
              <a:t>37</a:t>
            </a:fld>
            <a:endParaRPr lang="fr-FR"/>
          </a:p>
        </p:txBody>
      </p:sp>
      <p:pic>
        <p:nvPicPr>
          <p:cNvPr id="26628" name="Picture 2" descr="im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976" y="242047"/>
            <a:ext cx="136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Frame 2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A23BB1-9107-4C40-B4B1-525577D6A871}" type="slidenum">
              <a:rPr lang="fr-FR" smtClean="0"/>
              <a:pPr eaLnBrk="1" hangingPunct="1"/>
              <a:t>38</a:t>
            </a:fld>
            <a:endParaRPr lang="fr-FR"/>
          </a:p>
        </p:txBody>
      </p:sp>
      <p:pic>
        <p:nvPicPr>
          <p:cNvPr id="27652" name="Picture 2" descr="im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38600" y="2973388"/>
            <a:ext cx="839788" cy="1117600"/>
            <a:chOff x="2517" y="1888"/>
            <a:chExt cx="409" cy="544"/>
          </a:xfrm>
        </p:grpSpPr>
        <p:sp>
          <p:nvSpPr>
            <p:cNvPr id="27660" name="Line 4"/>
            <p:cNvSpPr>
              <a:spLocks noChangeShapeType="1"/>
            </p:cNvSpPr>
            <p:nvPr/>
          </p:nvSpPr>
          <p:spPr bwMode="auto">
            <a:xfrm>
              <a:off x="2517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61" name="Line 5"/>
            <p:cNvSpPr>
              <a:spLocks noChangeShapeType="1"/>
            </p:cNvSpPr>
            <p:nvPr/>
          </p:nvSpPr>
          <p:spPr bwMode="auto">
            <a:xfrm>
              <a:off x="2653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62" name="Line 6"/>
            <p:cNvSpPr>
              <a:spLocks noChangeShapeType="1"/>
            </p:cNvSpPr>
            <p:nvPr/>
          </p:nvSpPr>
          <p:spPr bwMode="auto">
            <a:xfrm>
              <a:off x="2789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63" name="Line 7"/>
            <p:cNvSpPr>
              <a:spLocks noChangeShapeType="1"/>
            </p:cNvSpPr>
            <p:nvPr/>
          </p:nvSpPr>
          <p:spPr bwMode="auto">
            <a:xfrm>
              <a:off x="2925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-5400000">
            <a:off x="4015581" y="2977357"/>
            <a:ext cx="909637" cy="1092200"/>
            <a:chOff x="2653" y="2024"/>
            <a:chExt cx="544" cy="680"/>
          </a:xfrm>
        </p:grpSpPr>
        <p:sp>
          <p:nvSpPr>
            <p:cNvPr id="27655" name="Line 9"/>
            <p:cNvSpPr>
              <a:spLocks noChangeShapeType="1"/>
            </p:cNvSpPr>
            <p:nvPr/>
          </p:nvSpPr>
          <p:spPr bwMode="auto">
            <a:xfrm>
              <a:off x="2653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56" name="Line 10"/>
            <p:cNvSpPr>
              <a:spLocks noChangeShapeType="1"/>
            </p:cNvSpPr>
            <p:nvPr/>
          </p:nvSpPr>
          <p:spPr bwMode="auto">
            <a:xfrm>
              <a:off x="2789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57" name="Line 11"/>
            <p:cNvSpPr>
              <a:spLocks noChangeShapeType="1"/>
            </p:cNvSpPr>
            <p:nvPr/>
          </p:nvSpPr>
          <p:spPr bwMode="auto">
            <a:xfrm>
              <a:off x="2925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58" name="Line 12"/>
            <p:cNvSpPr>
              <a:spLocks noChangeShapeType="1"/>
            </p:cNvSpPr>
            <p:nvPr/>
          </p:nvSpPr>
          <p:spPr bwMode="auto">
            <a:xfrm>
              <a:off x="3061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59" name="Line 13"/>
            <p:cNvSpPr>
              <a:spLocks noChangeShapeType="1"/>
            </p:cNvSpPr>
            <p:nvPr/>
          </p:nvSpPr>
          <p:spPr bwMode="auto">
            <a:xfrm>
              <a:off x="3197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CA72D2-892C-44B9-9922-18A1A11CEE3B}" type="slidenum">
              <a:rPr lang="fr-FR" smtClean="0"/>
              <a:pPr eaLnBrk="1" hangingPunct="1"/>
              <a:t>39</a:t>
            </a:fld>
            <a:endParaRPr lang="fr-FR"/>
          </a:p>
        </p:txBody>
      </p:sp>
      <p:pic>
        <p:nvPicPr>
          <p:cNvPr id="28676" name="Picture 2" descr="im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38600" y="2973388"/>
            <a:ext cx="839788" cy="1117600"/>
            <a:chOff x="2517" y="1888"/>
            <a:chExt cx="409" cy="544"/>
          </a:xfrm>
        </p:grpSpPr>
        <p:sp>
          <p:nvSpPr>
            <p:cNvPr id="28696" name="Line 3"/>
            <p:cNvSpPr>
              <a:spLocks noChangeShapeType="1"/>
            </p:cNvSpPr>
            <p:nvPr/>
          </p:nvSpPr>
          <p:spPr bwMode="auto">
            <a:xfrm>
              <a:off x="2517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7" name="Line 4"/>
            <p:cNvSpPr>
              <a:spLocks noChangeShapeType="1"/>
            </p:cNvSpPr>
            <p:nvPr/>
          </p:nvSpPr>
          <p:spPr bwMode="auto">
            <a:xfrm>
              <a:off x="2653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8" name="Line 5"/>
            <p:cNvSpPr>
              <a:spLocks noChangeShapeType="1"/>
            </p:cNvSpPr>
            <p:nvPr/>
          </p:nvSpPr>
          <p:spPr bwMode="auto">
            <a:xfrm>
              <a:off x="2789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9" name="Line 6"/>
            <p:cNvSpPr>
              <a:spLocks noChangeShapeType="1"/>
            </p:cNvSpPr>
            <p:nvPr/>
          </p:nvSpPr>
          <p:spPr bwMode="auto">
            <a:xfrm>
              <a:off x="2925" y="1888"/>
              <a:ext cx="1" cy="5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4015581" y="2977357"/>
            <a:ext cx="909637" cy="1092200"/>
            <a:chOff x="2653" y="2024"/>
            <a:chExt cx="544" cy="680"/>
          </a:xfrm>
        </p:grpSpPr>
        <p:sp>
          <p:nvSpPr>
            <p:cNvPr id="28691" name="Line 8"/>
            <p:cNvSpPr>
              <a:spLocks noChangeShapeType="1"/>
            </p:cNvSpPr>
            <p:nvPr/>
          </p:nvSpPr>
          <p:spPr bwMode="auto">
            <a:xfrm>
              <a:off x="2653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2" name="Line 9"/>
            <p:cNvSpPr>
              <a:spLocks noChangeShapeType="1"/>
            </p:cNvSpPr>
            <p:nvPr/>
          </p:nvSpPr>
          <p:spPr bwMode="auto">
            <a:xfrm>
              <a:off x="2789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3" name="Line 10"/>
            <p:cNvSpPr>
              <a:spLocks noChangeShapeType="1"/>
            </p:cNvSpPr>
            <p:nvPr/>
          </p:nvSpPr>
          <p:spPr bwMode="auto">
            <a:xfrm>
              <a:off x="2925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4" name="Line 11"/>
            <p:cNvSpPr>
              <a:spLocks noChangeShapeType="1"/>
            </p:cNvSpPr>
            <p:nvPr/>
          </p:nvSpPr>
          <p:spPr bwMode="auto">
            <a:xfrm>
              <a:off x="3061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95" name="Line 12"/>
            <p:cNvSpPr>
              <a:spLocks noChangeShapeType="1"/>
            </p:cNvSpPr>
            <p:nvPr/>
          </p:nvSpPr>
          <p:spPr bwMode="auto">
            <a:xfrm>
              <a:off x="3197" y="2024"/>
              <a:ext cx="0" cy="6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79" name="Line 15"/>
          <p:cNvSpPr>
            <a:spLocks noChangeShapeType="1"/>
          </p:cNvSpPr>
          <p:nvPr/>
        </p:nvSpPr>
        <p:spPr bwMode="auto">
          <a:xfrm rot="20443402" flipV="1">
            <a:off x="4143375" y="2981325"/>
            <a:ext cx="90488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0" name="Line 16"/>
          <p:cNvSpPr>
            <a:spLocks noChangeShapeType="1"/>
          </p:cNvSpPr>
          <p:nvPr/>
        </p:nvSpPr>
        <p:spPr bwMode="auto">
          <a:xfrm rot="20689513" flipV="1">
            <a:off x="4435475" y="2978150"/>
            <a:ext cx="90488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1" name="Line 17"/>
          <p:cNvSpPr>
            <a:spLocks noChangeShapeType="1"/>
          </p:cNvSpPr>
          <p:nvPr/>
        </p:nvSpPr>
        <p:spPr bwMode="auto">
          <a:xfrm flipV="1">
            <a:off x="4687888" y="2968625"/>
            <a:ext cx="90487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2" name="Line 22"/>
          <p:cNvSpPr>
            <a:spLocks noChangeShapeType="1"/>
          </p:cNvSpPr>
          <p:nvPr/>
        </p:nvSpPr>
        <p:spPr bwMode="auto">
          <a:xfrm flipV="1">
            <a:off x="4154488" y="3227388"/>
            <a:ext cx="90487" cy="204787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3" name="Line 23"/>
          <p:cNvSpPr>
            <a:spLocks noChangeShapeType="1"/>
          </p:cNvSpPr>
          <p:nvPr/>
        </p:nvSpPr>
        <p:spPr bwMode="auto">
          <a:xfrm flipV="1">
            <a:off x="4143375" y="3448050"/>
            <a:ext cx="90488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4" name="Line 24"/>
          <p:cNvSpPr>
            <a:spLocks noChangeShapeType="1"/>
          </p:cNvSpPr>
          <p:nvPr/>
        </p:nvSpPr>
        <p:spPr bwMode="auto">
          <a:xfrm rot="501352" flipV="1">
            <a:off x="4462463" y="3454400"/>
            <a:ext cx="90487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5" name="Line 25"/>
          <p:cNvSpPr>
            <a:spLocks noChangeShapeType="1"/>
          </p:cNvSpPr>
          <p:nvPr/>
        </p:nvSpPr>
        <p:spPr bwMode="auto">
          <a:xfrm flipV="1">
            <a:off x="4411663" y="3211513"/>
            <a:ext cx="90487" cy="204787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6" name="Line 26"/>
          <p:cNvSpPr>
            <a:spLocks noChangeShapeType="1"/>
          </p:cNvSpPr>
          <p:nvPr/>
        </p:nvSpPr>
        <p:spPr bwMode="auto">
          <a:xfrm flipV="1">
            <a:off x="4694238" y="3194050"/>
            <a:ext cx="90487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7" name="Line 27"/>
          <p:cNvSpPr>
            <a:spLocks noChangeShapeType="1"/>
          </p:cNvSpPr>
          <p:nvPr/>
        </p:nvSpPr>
        <p:spPr bwMode="auto">
          <a:xfrm rot="852854" flipV="1">
            <a:off x="4741863" y="3470275"/>
            <a:ext cx="90487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8" name="Line 28"/>
          <p:cNvSpPr>
            <a:spLocks noChangeShapeType="1"/>
          </p:cNvSpPr>
          <p:nvPr/>
        </p:nvSpPr>
        <p:spPr bwMode="auto">
          <a:xfrm rot="609630" flipV="1">
            <a:off x="4149725" y="3697288"/>
            <a:ext cx="90488" cy="204787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9" name="Line 29"/>
          <p:cNvSpPr>
            <a:spLocks noChangeShapeType="1"/>
          </p:cNvSpPr>
          <p:nvPr/>
        </p:nvSpPr>
        <p:spPr bwMode="auto">
          <a:xfrm rot="1027271" flipV="1">
            <a:off x="4440238" y="3732213"/>
            <a:ext cx="90487" cy="204787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90" name="Line 30"/>
          <p:cNvSpPr>
            <a:spLocks noChangeShapeType="1"/>
          </p:cNvSpPr>
          <p:nvPr/>
        </p:nvSpPr>
        <p:spPr bwMode="auto">
          <a:xfrm rot="2168852" flipV="1">
            <a:off x="4733925" y="3724275"/>
            <a:ext cx="90488" cy="204788"/>
          </a:xfrm>
          <a:prstGeom prst="line">
            <a:avLst/>
          </a:prstGeom>
          <a:noFill/>
          <a:ln w="28575">
            <a:solidFill>
              <a:srgbClr val="4BFF2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Why PIV 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Wake detail - Post-processing - SimScale CAE Fo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780154"/>
            <a:ext cx="4505325" cy="2888603"/>
          </a:xfrm>
          <a:prstGeom prst="rect">
            <a:avLst/>
          </a:prstGeom>
          <a:noFill/>
        </p:spPr>
      </p:pic>
      <p:pic>
        <p:nvPicPr>
          <p:cNvPr id="5" name="3008_cavitatio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71500"/>
            <a:ext cx="480862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2359" y="3314700"/>
            <a:ext cx="315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Experiment</a:t>
            </a:r>
            <a:r>
              <a:rPr lang="fr-FR" dirty="0" smtClean="0"/>
              <a:t>: more or </a:t>
            </a:r>
            <a:r>
              <a:rPr lang="fr-FR" dirty="0" err="1" smtClean="0"/>
              <a:t>less</a:t>
            </a:r>
            <a:r>
              <a:rPr lang="fr-FR" dirty="0" smtClean="0"/>
              <a:t> cheap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5425846" y="3057525"/>
            <a:ext cx="313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Resolved</a:t>
            </a:r>
            <a:r>
              <a:rPr lang="fr-FR" dirty="0" smtClean="0"/>
              <a:t> </a:t>
            </a:r>
            <a:r>
              <a:rPr lang="fr-FR" dirty="0" err="1" smtClean="0"/>
              <a:t>numerical</a:t>
            </a:r>
            <a:r>
              <a:rPr lang="fr-FR" dirty="0" smtClean="0"/>
              <a:t> simulations</a:t>
            </a:r>
          </a:p>
          <a:p>
            <a:r>
              <a:rPr lang="fr-FR" dirty="0" smtClean="0"/>
              <a:t>	</a:t>
            </a:r>
            <a:r>
              <a:rPr lang="fr-FR" dirty="0" err="1" smtClean="0"/>
              <a:t>expensive</a:t>
            </a:r>
            <a:r>
              <a:rPr lang="fr-FR" dirty="0" smtClean="0"/>
              <a:t> in time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2C2F73-98DD-4F1D-9DB4-E7EDB9BA2D7D}" type="slidenum">
              <a:rPr lang="fr-FR" smtClean="0"/>
              <a:pPr eaLnBrk="1" hangingPunct="1"/>
              <a:t>40</a:t>
            </a:fld>
            <a:endParaRPr lang="fr-FR"/>
          </a:p>
        </p:txBody>
      </p:sp>
      <p:pic>
        <p:nvPicPr>
          <p:cNvPr id="29700" name="Picture 2" descr="Window_B00002-vec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im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614"/>
          <a:stretch>
            <a:fillRect/>
          </a:stretch>
        </p:blipFill>
        <p:spPr bwMode="auto">
          <a:xfrm>
            <a:off x="774831" y="795615"/>
            <a:ext cx="2102504" cy="21784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im1_im2"/>
          <p:cNvPicPr>
            <a:picLocks noChangeAspect="1" noChangeArrowheads="1"/>
          </p:cNvPicPr>
          <p:nvPr/>
        </p:nvPicPr>
        <p:blipFill>
          <a:blip r:embed="rId3" cstate="print"/>
          <a:srcRect l="19298" t="4686" r="65496" b="74729"/>
          <a:stretch>
            <a:fillRect/>
          </a:stretch>
        </p:blipFill>
        <p:spPr bwMode="auto">
          <a:xfrm>
            <a:off x="1867275" y="4912657"/>
            <a:ext cx="1485525" cy="1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461" name="Picture 5" descr="im1"/>
          <p:cNvPicPr>
            <a:picLocks noChangeAspect="1" noChangeArrowheads="1"/>
          </p:cNvPicPr>
          <p:nvPr/>
        </p:nvPicPr>
        <p:blipFill>
          <a:blip r:embed="rId4" cstate="print"/>
          <a:srcRect l="19977" t="3816" r="65484" b="74287"/>
          <a:stretch>
            <a:fillRect/>
          </a:stretch>
        </p:blipFill>
        <p:spPr bwMode="auto">
          <a:xfrm>
            <a:off x="733239" y="3361764"/>
            <a:ext cx="1256926" cy="14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im2"/>
          <p:cNvPicPr>
            <a:picLocks noChangeAspect="1" noChangeArrowheads="1"/>
          </p:cNvPicPr>
          <p:nvPr/>
        </p:nvPicPr>
        <p:blipFill>
          <a:blip r:embed="rId5" cstate="print"/>
          <a:srcRect l="19952" t="3806" r="65734" b="74211"/>
          <a:stretch>
            <a:fillRect/>
          </a:stretch>
        </p:blipFill>
        <p:spPr bwMode="auto">
          <a:xfrm>
            <a:off x="3090959" y="3388657"/>
            <a:ext cx="1238995" cy="142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6" name="Group 305"/>
          <p:cNvGrpSpPr/>
          <p:nvPr/>
        </p:nvGrpSpPr>
        <p:grpSpPr>
          <a:xfrm>
            <a:off x="770964" y="784411"/>
            <a:ext cx="2110238" cy="2200835"/>
            <a:chOff x="1210234" y="3733800"/>
            <a:chExt cx="2110238" cy="2200835"/>
          </a:xfrm>
        </p:grpSpPr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>
              <a:off x="1210234" y="3733800"/>
              <a:ext cx="2110238" cy="22008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>
              <a:off x="121023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auto">
            <a:xfrm>
              <a:off x="147401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0" name="Rectangle 14"/>
            <p:cNvSpPr>
              <a:spLocks noChangeArrowheads="1"/>
            </p:cNvSpPr>
            <p:nvPr/>
          </p:nvSpPr>
          <p:spPr bwMode="auto">
            <a:xfrm>
              <a:off x="173779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1" name="Rectangle 15"/>
            <p:cNvSpPr>
              <a:spLocks noChangeArrowheads="1"/>
            </p:cNvSpPr>
            <p:nvPr/>
          </p:nvSpPr>
          <p:spPr bwMode="auto">
            <a:xfrm>
              <a:off x="200157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2" name="Rectangle 16"/>
            <p:cNvSpPr>
              <a:spLocks noChangeArrowheads="1"/>
            </p:cNvSpPr>
            <p:nvPr/>
          </p:nvSpPr>
          <p:spPr bwMode="auto">
            <a:xfrm>
              <a:off x="226535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3" name="Rectangle 17"/>
            <p:cNvSpPr>
              <a:spLocks noChangeArrowheads="1"/>
            </p:cNvSpPr>
            <p:nvPr/>
          </p:nvSpPr>
          <p:spPr bwMode="auto">
            <a:xfrm>
              <a:off x="252913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4" name="Rectangle 18"/>
            <p:cNvSpPr>
              <a:spLocks noChangeArrowheads="1"/>
            </p:cNvSpPr>
            <p:nvPr/>
          </p:nvSpPr>
          <p:spPr bwMode="auto">
            <a:xfrm>
              <a:off x="279291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5" name="Rectangle 19"/>
            <p:cNvSpPr>
              <a:spLocks noChangeArrowheads="1"/>
            </p:cNvSpPr>
            <p:nvPr/>
          </p:nvSpPr>
          <p:spPr bwMode="auto">
            <a:xfrm>
              <a:off x="305669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6" name="Rectangle 20"/>
            <p:cNvSpPr>
              <a:spLocks noChangeArrowheads="1"/>
            </p:cNvSpPr>
            <p:nvPr/>
          </p:nvSpPr>
          <p:spPr bwMode="auto">
            <a:xfrm>
              <a:off x="121023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7" name="Rectangle 21"/>
            <p:cNvSpPr>
              <a:spLocks noChangeArrowheads="1"/>
            </p:cNvSpPr>
            <p:nvPr/>
          </p:nvSpPr>
          <p:spPr bwMode="auto">
            <a:xfrm>
              <a:off x="147401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8" name="Rectangle 22"/>
            <p:cNvSpPr>
              <a:spLocks noChangeArrowheads="1"/>
            </p:cNvSpPr>
            <p:nvPr/>
          </p:nvSpPr>
          <p:spPr bwMode="auto">
            <a:xfrm>
              <a:off x="173779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9" name="Rectangle 23"/>
            <p:cNvSpPr>
              <a:spLocks noChangeArrowheads="1"/>
            </p:cNvSpPr>
            <p:nvPr/>
          </p:nvSpPr>
          <p:spPr bwMode="auto">
            <a:xfrm>
              <a:off x="200157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0" name="Rectangle 24"/>
            <p:cNvSpPr>
              <a:spLocks noChangeArrowheads="1"/>
            </p:cNvSpPr>
            <p:nvPr/>
          </p:nvSpPr>
          <p:spPr bwMode="auto">
            <a:xfrm>
              <a:off x="226535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1" name="Rectangle 25"/>
            <p:cNvSpPr>
              <a:spLocks noChangeArrowheads="1"/>
            </p:cNvSpPr>
            <p:nvPr/>
          </p:nvSpPr>
          <p:spPr bwMode="auto">
            <a:xfrm>
              <a:off x="252913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2" name="Rectangle 26"/>
            <p:cNvSpPr>
              <a:spLocks noChangeArrowheads="1"/>
            </p:cNvSpPr>
            <p:nvPr/>
          </p:nvSpPr>
          <p:spPr bwMode="auto">
            <a:xfrm>
              <a:off x="279291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3" name="Rectangle 27"/>
            <p:cNvSpPr>
              <a:spLocks noChangeArrowheads="1"/>
            </p:cNvSpPr>
            <p:nvPr/>
          </p:nvSpPr>
          <p:spPr bwMode="auto">
            <a:xfrm>
              <a:off x="305669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4" name="Rectangle 28"/>
            <p:cNvSpPr>
              <a:spLocks noChangeArrowheads="1"/>
            </p:cNvSpPr>
            <p:nvPr/>
          </p:nvSpPr>
          <p:spPr bwMode="auto">
            <a:xfrm>
              <a:off x="121023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5" name="Rectangle 29"/>
            <p:cNvSpPr>
              <a:spLocks noChangeArrowheads="1"/>
            </p:cNvSpPr>
            <p:nvPr/>
          </p:nvSpPr>
          <p:spPr bwMode="auto">
            <a:xfrm>
              <a:off x="147401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6" name="Rectangle 30"/>
            <p:cNvSpPr>
              <a:spLocks noChangeArrowheads="1"/>
            </p:cNvSpPr>
            <p:nvPr/>
          </p:nvSpPr>
          <p:spPr bwMode="auto">
            <a:xfrm>
              <a:off x="173779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7" name="Rectangle 31"/>
            <p:cNvSpPr>
              <a:spLocks noChangeArrowheads="1"/>
            </p:cNvSpPr>
            <p:nvPr/>
          </p:nvSpPr>
          <p:spPr bwMode="auto">
            <a:xfrm>
              <a:off x="200157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8" name="Rectangle 32"/>
            <p:cNvSpPr>
              <a:spLocks noChangeArrowheads="1"/>
            </p:cNvSpPr>
            <p:nvPr/>
          </p:nvSpPr>
          <p:spPr bwMode="auto">
            <a:xfrm>
              <a:off x="226535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89" name="Rectangle 33"/>
            <p:cNvSpPr>
              <a:spLocks noChangeArrowheads="1"/>
            </p:cNvSpPr>
            <p:nvPr/>
          </p:nvSpPr>
          <p:spPr bwMode="auto">
            <a:xfrm>
              <a:off x="252913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0" name="Rectangle 34"/>
            <p:cNvSpPr>
              <a:spLocks noChangeArrowheads="1"/>
            </p:cNvSpPr>
            <p:nvPr/>
          </p:nvSpPr>
          <p:spPr bwMode="auto">
            <a:xfrm>
              <a:off x="279291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1" name="Rectangle 35"/>
            <p:cNvSpPr>
              <a:spLocks noChangeArrowheads="1"/>
            </p:cNvSpPr>
            <p:nvPr/>
          </p:nvSpPr>
          <p:spPr bwMode="auto">
            <a:xfrm>
              <a:off x="305669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2" name="Rectangle 36"/>
            <p:cNvSpPr>
              <a:spLocks noChangeArrowheads="1"/>
            </p:cNvSpPr>
            <p:nvPr/>
          </p:nvSpPr>
          <p:spPr bwMode="auto">
            <a:xfrm>
              <a:off x="121023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3" name="Rectangle 37"/>
            <p:cNvSpPr>
              <a:spLocks noChangeArrowheads="1"/>
            </p:cNvSpPr>
            <p:nvPr/>
          </p:nvSpPr>
          <p:spPr bwMode="auto">
            <a:xfrm>
              <a:off x="147401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4" name="Rectangle 38"/>
            <p:cNvSpPr>
              <a:spLocks noChangeArrowheads="1"/>
            </p:cNvSpPr>
            <p:nvPr/>
          </p:nvSpPr>
          <p:spPr bwMode="auto">
            <a:xfrm>
              <a:off x="173779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5" name="Rectangle 39"/>
            <p:cNvSpPr>
              <a:spLocks noChangeArrowheads="1"/>
            </p:cNvSpPr>
            <p:nvPr/>
          </p:nvSpPr>
          <p:spPr bwMode="auto">
            <a:xfrm>
              <a:off x="200157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6" name="Rectangle 40"/>
            <p:cNvSpPr>
              <a:spLocks noChangeArrowheads="1"/>
            </p:cNvSpPr>
            <p:nvPr/>
          </p:nvSpPr>
          <p:spPr bwMode="auto">
            <a:xfrm>
              <a:off x="226535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7" name="Rectangle 41"/>
            <p:cNvSpPr>
              <a:spLocks noChangeArrowheads="1"/>
            </p:cNvSpPr>
            <p:nvPr/>
          </p:nvSpPr>
          <p:spPr bwMode="auto">
            <a:xfrm>
              <a:off x="252913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8" name="Rectangle 42"/>
            <p:cNvSpPr>
              <a:spLocks noChangeArrowheads="1"/>
            </p:cNvSpPr>
            <p:nvPr/>
          </p:nvSpPr>
          <p:spPr bwMode="auto">
            <a:xfrm>
              <a:off x="279291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99" name="Rectangle 43"/>
            <p:cNvSpPr>
              <a:spLocks noChangeArrowheads="1"/>
            </p:cNvSpPr>
            <p:nvPr/>
          </p:nvSpPr>
          <p:spPr bwMode="auto">
            <a:xfrm>
              <a:off x="305669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0" name="Rectangle 44"/>
            <p:cNvSpPr>
              <a:spLocks noChangeArrowheads="1"/>
            </p:cNvSpPr>
            <p:nvPr/>
          </p:nvSpPr>
          <p:spPr bwMode="auto">
            <a:xfrm>
              <a:off x="121023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1" name="Rectangle 45"/>
            <p:cNvSpPr>
              <a:spLocks noChangeArrowheads="1"/>
            </p:cNvSpPr>
            <p:nvPr/>
          </p:nvSpPr>
          <p:spPr bwMode="auto">
            <a:xfrm>
              <a:off x="147401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2" name="Rectangle 46"/>
            <p:cNvSpPr>
              <a:spLocks noChangeArrowheads="1"/>
            </p:cNvSpPr>
            <p:nvPr/>
          </p:nvSpPr>
          <p:spPr bwMode="auto">
            <a:xfrm>
              <a:off x="173779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3" name="Rectangle 47"/>
            <p:cNvSpPr>
              <a:spLocks noChangeArrowheads="1"/>
            </p:cNvSpPr>
            <p:nvPr/>
          </p:nvSpPr>
          <p:spPr bwMode="auto">
            <a:xfrm>
              <a:off x="200157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4" name="Rectangle 48"/>
            <p:cNvSpPr>
              <a:spLocks noChangeArrowheads="1"/>
            </p:cNvSpPr>
            <p:nvPr/>
          </p:nvSpPr>
          <p:spPr bwMode="auto">
            <a:xfrm>
              <a:off x="226535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5" name="Rectangle 49"/>
            <p:cNvSpPr>
              <a:spLocks noChangeArrowheads="1"/>
            </p:cNvSpPr>
            <p:nvPr/>
          </p:nvSpPr>
          <p:spPr bwMode="auto">
            <a:xfrm>
              <a:off x="252913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6" name="Rectangle 50"/>
            <p:cNvSpPr>
              <a:spLocks noChangeArrowheads="1"/>
            </p:cNvSpPr>
            <p:nvPr/>
          </p:nvSpPr>
          <p:spPr bwMode="auto">
            <a:xfrm>
              <a:off x="279291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7" name="Rectangle 51"/>
            <p:cNvSpPr>
              <a:spLocks noChangeArrowheads="1"/>
            </p:cNvSpPr>
            <p:nvPr/>
          </p:nvSpPr>
          <p:spPr bwMode="auto">
            <a:xfrm>
              <a:off x="305669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8" name="Rectangle 52"/>
            <p:cNvSpPr>
              <a:spLocks noChangeArrowheads="1"/>
            </p:cNvSpPr>
            <p:nvPr/>
          </p:nvSpPr>
          <p:spPr bwMode="auto">
            <a:xfrm>
              <a:off x="121023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9" name="Rectangle 53"/>
            <p:cNvSpPr>
              <a:spLocks noChangeArrowheads="1"/>
            </p:cNvSpPr>
            <p:nvPr/>
          </p:nvSpPr>
          <p:spPr bwMode="auto">
            <a:xfrm>
              <a:off x="147401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0" name="Rectangle 54"/>
            <p:cNvSpPr>
              <a:spLocks noChangeArrowheads="1"/>
            </p:cNvSpPr>
            <p:nvPr/>
          </p:nvSpPr>
          <p:spPr bwMode="auto">
            <a:xfrm>
              <a:off x="173779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1" name="Rectangle 55"/>
            <p:cNvSpPr>
              <a:spLocks noChangeArrowheads="1"/>
            </p:cNvSpPr>
            <p:nvPr/>
          </p:nvSpPr>
          <p:spPr bwMode="auto">
            <a:xfrm>
              <a:off x="200157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2" name="Rectangle 56"/>
            <p:cNvSpPr>
              <a:spLocks noChangeArrowheads="1"/>
            </p:cNvSpPr>
            <p:nvPr/>
          </p:nvSpPr>
          <p:spPr bwMode="auto">
            <a:xfrm>
              <a:off x="226535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3" name="Rectangle 57"/>
            <p:cNvSpPr>
              <a:spLocks noChangeArrowheads="1"/>
            </p:cNvSpPr>
            <p:nvPr/>
          </p:nvSpPr>
          <p:spPr bwMode="auto">
            <a:xfrm>
              <a:off x="252913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4" name="Rectangle 58"/>
            <p:cNvSpPr>
              <a:spLocks noChangeArrowheads="1"/>
            </p:cNvSpPr>
            <p:nvPr/>
          </p:nvSpPr>
          <p:spPr bwMode="auto">
            <a:xfrm>
              <a:off x="279291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5" name="Rectangle 59"/>
            <p:cNvSpPr>
              <a:spLocks noChangeArrowheads="1"/>
            </p:cNvSpPr>
            <p:nvPr/>
          </p:nvSpPr>
          <p:spPr bwMode="auto">
            <a:xfrm>
              <a:off x="305669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6" name="Rectangle 60"/>
            <p:cNvSpPr>
              <a:spLocks noChangeArrowheads="1"/>
            </p:cNvSpPr>
            <p:nvPr/>
          </p:nvSpPr>
          <p:spPr bwMode="auto">
            <a:xfrm>
              <a:off x="121023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7" name="Rectangle 61"/>
            <p:cNvSpPr>
              <a:spLocks noChangeArrowheads="1"/>
            </p:cNvSpPr>
            <p:nvPr/>
          </p:nvSpPr>
          <p:spPr bwMode="auto">
            <a:xfrm>
              <a:off x="147401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8" name="Rectangle 62"/>
            <p:cNvSpPr>
              <a:spLocks noChangeArrowheads="1"/>
            </p:cNvSpPr>
            <p:nvPr/>
          </p:nvSpPr>
          <p:spPr bwMode="auto">
            <a:xfrm>
              <a:off x="173779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9" name="Rectangle 63"/>
            <p:cNvSpPr>
              <a:spLocks noChangeArrowheads="1"/>
            </p:cNvSpPr>
            <p:nvPr/>
          </p:nvSpPr>
          <p:spPr bwMode="auto">
            <a:xfrm>
              <a:off x="200157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0" name="Rectangle 64"/>
            <p:cNvSpPr>
              <a:spLocks noChangeArrowheads="1"/>
            </p:cNvSpPr>
            <p:nvPr/>
          </p:nvSpPr>
          <p:spPr bwMode="auto">
            <a:xfrm>
              <a:off x="226535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1" name="Rectangle 65"/>
            <p:cNvSpPr>
              <a:spLocks noChangeArrowheads="1"/>
            </p:cNvSpPr>
            <p:nvPr/>
          </p:nvSpPr>
          <p:spPr bwMode="auto">
            <a:xfrm>
              <a:off x="252913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2" name="Rectangle 66"/>
            <p:cNvSpPr>
              <a:spLocks noChangeArrowheads="1"/>
            </p:cNvSpPr>
            <p:nvPr/>
          </p:nvSpPr>
          <p:spPr bwMode="auto">
            <a:xfrm>
              <a:off x="279291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3" name="Rectangle 67"/>
            <p:cNvSpPr>
              <a:spLocks noChangeArrowheads="1"/>
            </p:cNvSpPr>
            <p:nvPr/>
          </p:nvSpPr>
          <p:spPr bwMode="auto">
            <a:xfrm>
              <a:off x="305669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4" name="Rectangle 68"/>
            <p:cNvSpPr>
              <a:spLocks noChangeArrowheads="1"/>
            </p:cNvSpPr>
            <p:nvPr/>
          </p:nvSpPr>
          <p:spPr bwMode="auto">
            <a:xfrm>
              <a:off x="121023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5" name="Rectangle 69"/>
            <p:cNvSpPr>
              <a:spLocks noChangeArrowheads="1"/>
            </p:cNvSpPr>
            <p:nvPr/>
          </p:nvSpPr>
          <p:spPr bwMode="auto">
            <a:xfrm>
              <a:off x="147401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6" name="Rectangle 70"/>
            <p:cNvSpPr>
              <a:spLocks noChangeArrowheads="1"/>
            </p:cNvSpPr>
            <p:nvPr/>
          </p:nvSpPr>
          <p:spPr bwMode="auto">
            <a:xfrm>
              <a:off x="173779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7" name="Rectangle 71"/>
            <p:cNvSpPr>
              <a:spLocks noChangeArrowheads="1"/>
            </p:cNvSpPr>
            <p:nvPr/>
          </p:nvSpPr>
          <p:spPr bwMode="auto">
            <a:xfrm>
              <a:off x="200157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8" name="Rectangle 72"/>
            <p:cNvSpPr>
              <a:spLocks noChangeArrowheads="1"/>
            </p:cNvSpPr>
            <p:nvPr/>
          </p:nvSpPr>
          <p:spPr bwMode="auto">
            <a:xfrm>
              <a:off x="226535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9" name="Rectangle 73"/>
            <p:cNvSpPr>
              <a:spLocks noChangeArrowheads="1"/>
            </p:cNvSpPr>
            <p:nvPr/>
          </p:nvSpPr>
          <p:spPr bwMode="auto">
            <a:xfrm>
              <a:off x="252913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0" name="Rectangle 74"/>
            <p:cNvSpPr>
              <a:spLocks noChangeArrowheads="1"/>
            </p:cNvSpPr>
            <p:nvPr/>
          </p:nvSpPr>
          <p:spPr bwMode="auto">
            <a:xfrm>
              <a:off x="279291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1" name="Rectangle 75"/>
            <p:cNvSpPr>
              <a:spLocks noChangeArrowheads="1"/>
            </p:cNvSpPr>
            <p:nvPr/>
          </p:nvSpPr>
          <p:spPr bwMode="auto">
            <a:xfrm>
              <a:off x="305669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2" name="Rectangle 76"/>
            <p:cNvSpPr>
              <a:spLocks noChangeArrowheads="1"/>
            </p:cNvSpPr>
            <p:nvPr/>
          </p:nvSpPr>
          <p:spPr bwMode="auto">
            <a:xfrm>
              <a:off x="121023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3" name="Rectangle 77"/>
            <p:cNvSpPr>
              <a:spLocks noChangeArrowheads="1"/>
            </p:cNvSpPr>
            <p:nvPr/>
          </p:nvSpPr>
          <p:spPr bwMode="auto">
            <a:xfrm>
              <a:off x="147401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4" name="Rectangle 78"/>
            <p:cNvSpPr>
              <a:spLocks noChangeArrowheads="1"/>
            </p:cNvSpPr>
            <p:nvPr/>
          </p:nvSpPr>
          <p:spPr bwMode="auto">
            <a:xfrm>
              <a:off x="173779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5" name="Rectangle 79"/>
            <p:cNvSpPr>
              <a:spLocks noChangeArrowheads="1"/>
            </p:cNvSpPr>
            <p:nvPr/>
          </p:nvSpPr>
          <p:spPr bwMode="auto">
            <a:xfrm>
              <a:off x="200157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6" name="Rectangle 80"/>
            <p:cNvSpPr>
              <a:spLocks noChangeArrowheads="1"/>
            </p:cNvSpPr>
            <p:nvPr/>
          </p:nvSpPr>
          <p:spPr bwMode="auto">
            <a:xfrm>
              <a:off x="226535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7" name="Rectangle 81"/>
            <p:cNvSpPr>
              <a:spLocks noChangeArrowheads="1"/>
            </p:cNvSpPr>
            <p:nvPr/>
          </p:nvSpPr>
          <p:spPr bwMode="auto">
            <a:xfrm>
              <a:off x="252913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8" name="Rectangle 82"/>
            <p:cNvSpPr>
              <a:spLocks noChangeArrowheads="1"/>
            </p:cNvSpPr>
            <p:nvPr/>
          </p:nvSpPr>
          <p:spPr bwMode="auto">
            <a:xfrm>
              <a:off x="279291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39" name="Rectangle 83"/>
            <p:cNvSpPr>
              <a:spLocks noChangeArrowheads="1"/>
            </p:cNvSpPr>
            <p:nvPr/>
          </p:nvSpPr>
          <p:spPr bwMode="auto">
            <a:xfrm>
              <a:off x="305669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08" name="Picture 2" descr="im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614"/>
          <a:stretch>
            <a:fillRect/>
          </a:stretch>
        </p:blipFill>
        <p:spPr bwMode="auto">
          <a:xfrm>
            <a:off x="3159443" y="804579"/>
            <a:ext cx="2102504" cy="217842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" name="Group 308"/>
          <p:cNvGrpSpPr/>
          <p:nvPr/>
        </p:nvGrpSpPr>
        <p:grpSpPr>
          <a:xfrm>
            <a:off x="3155576" y="793375"/>
            <a:ext cx="2110238" cy="2200835"/>
            <a:chOff x="1210234" y="3733800"/>
            <a:chExt cx="2110238" cy="2200835"/>
          </a:xfrm>
        </p:grpSpPr>
        <p:sp>
          <p:nvSpPr>
            <p:cNvPr id="310" name="Rectangle 11"/>
            <p:cNvSpPr>
              <a:spLocks noChangeArrowheads="1"/>
            </p:cNvSpPr>
            <p:nvPr/>
          </p:nvSpPr>
          <p:spPr bwMode="auto">
            <a:xfrm>
              <a:off x="1210234" y="3733800"/>
              <a:ext cx="2110238" cy="22008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1" name="Rectangle 12"/>
            <p:cNvSpPr>
              <a:spLocks noChangeArrowheads="1"/>
            </p:cNvSpPr>
            <p:nvPr/>
          </p:nvSpPr>
          <p:spPr bwMode="auto">
            <a:xfrm>
              <a:off x="121023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2" name="Rectangle 13"/>
            <p:cNvSpPr>
              <a:spLocks noChangeArrowheads="1"/>
            </p:cNvSpPr>
            <p:nvPr/>
          </p:nvSpPr>
          <p:spPr bwMode="auto">
            <a:xfrm>
              <a:off x="147401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3" name="Rectangle 14"/>
            <p:cNvSpPr>
              <a:spLocks noChangeArrowheads="1"/>
            </p:cNvSpPr>
            <p:nvPr/>
          </p:nvSpPr>
          <p:spPr bwMode="auto">
            <a:xfrm>
              <a:off x="173779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4" name="Rectangle 15"/>
            <p:cNvSpPr>
              <a:spLocks noChangeArrowheads="1"/>
            </p:cNvSpPr>
            <p:nvPr/>
          </p:nvSpPr>
          <p:spPr bwMode="auto">
            <a:xfrm>
              <a:off x="200157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5" name="Rectangle 16"/>
            <p:cNvSpPr>
              <a:spLocks noChangeArrowheads="1"/>
            </p:cNvSpPr>
            <p:nvPr/>
          </p:nvSpPr>
          <p:spPr bwMode="auto">
            <a:xfrm>
              <a:off x="226535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6" name="Rectangle 17"/>
            <p:cNvSpPr>
              <a:spLocks noChangeArrowheads="1"/>
            </p:cNvSpPr>
            <p:nvPr/>
          </p:nvSpPr>
          <p:spPr bwMode="auto">
            <a:xfrm>
              <a:off x="252913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" name="Rectangle 18"/>
            <p:cNvSpPr>
              <a:spLocks noChangeArrowheads="1"/>
            </p:cNvSpPr>
            <p:nvPr/>
          </p:nvSpPr>
          <p:spPr bwMode="auto">
            <a:xfrm>
              <a:off x="279291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8" name="Rectangle 19"/>
            <p:cNvSpPr>
              <a:spLocks noChangeArrowheads="1"/>
            </p:cNvSpPr>
            <p:nvPr/>
          </p:nvSpPr>
          <p:spPr bwMode="auto">
            <a:xfrm>
              <a:off x="305669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" name="Rectangle 20"/>
            <p:cNvSpPr>
              <a:spLocks noChangeArrowheads="1"/>
            </p:cNvSpPr>
            <p:nvPr/>
          </p:nvSpPr>
          <p:spPr bwMode="auto">
            <a:xfrm>
              <a:off x="121023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0" name="Rectangle 21"/>
            <p:cNvSpPr>
              <a:spLocks noChangeArrowheads="1"/>
            </p:cNvSpPr>
            <p:nvPr/>
          </p:nvSpPr>
          <p:spPr bwMode="auto">
            <a:xfrm>
              <a:off x="147401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1" name="Rectangle 22"/>
            <p:cNvSpPr>
              <a:spLocks noChangeArrowheads="1"/>
            </p:cNvSpPr>
            <p:nvPr/>
          </p:nvSpPr>
          <p:spPr bwMode="auto">
            <a:xfrm>
              <a:off x="173779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2" name="Rectangle 23"/>
            <p:cNvSpPr>
              <a:spLocks noChangeArrowheads="1"/>
            </p:cNvSpPr>
            <p:nvPr/>
          </p:nvSpPr>
          <p:spPr bwMode="auto">
            <a:xfrm>
              <a:off x="200157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3" name="Rectangle 24"/>
            <p:cNvSpPr>
              <a:spLocks noChangeArrowheads="1"/>
            </p:cNvSpPr>
            <p:nvPr/>
          </p:nvSpPr>
          <p:spPr bwMode="auto">
            <a:xfrm>
              <a:off x="226535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4" name="Rectangle 25"/>
            <p:cNvSpPr>
              <a:spLocks noChangeArrowheads="1"/>
            </p:cNvSpPr>
            <p:nvPr/>
          </p:nvSpPr>
          <p:spPr bwMode="auto">
            <a:xfrm>
              <a:off x="252913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5" name="Rectangle 26"/>
            <p:cNvSpPr>
              <a:spLocks noChangeArrowheads="1"/>
            </p:cNvSpPr>
            <p:nvPr/>
          </p:nvSpPr>
          <p:spPr bwMode="auto">
            <a:xfrm>
              <a:off x="279291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6" name="Rectangle 27"/>
            <p:cNvSpPr>
              <a:spLocks noChangeArrowheads="1"/>
            </p:cNvSpPr>
            <p:nvPr/>
          </p:nvSpPr>
          <p:spPr bwMode="auto">
            <a:xfrm>
              <a:off x="305669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7" name="Rectangle 28"/>
            <p:cNvSpPr>
              <a:spLocks noChangeArrowheads="1"/>
            </p:cNvSpPr>
            <p:nvPr/>
          </p:nvSpPr>
          <p:spPr bwMode="auto">
            <a:xfrm>
              <a:off x="121023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" name="Rectangle 29"/>
            <p:cNvSpPr>
              <a:spLocks noChangeArrowheads="1"/>
            </p:cNvSpPr>
            <p:nvPr/>
          </p:nvSpPr>
          <p:spPr bwMode="auto">
            <a:xfrm>
              <a:off x="147401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9" name="Rectangle 30"/>
            <p:cNvSpPr>
              <a:spLocks noChangeArrowheads="1"/>
            </p:cNvSpPr>
            <p:nvPr/>
          </p:nvSpPr>
          <p:spPr bwMode="auto">
            <a:xfrm>
              <a:off x="173779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0" name="Rectangle 31"/>
            <p:cNvSpPr>
              <a:spLocks noChangeArrowheads="1"/>
            </p:cNvSpPr>
            <p:nvPr/>
          </p:nvSpPr>
          <p:spPr bwMode="auto">
            <a:xfrm>
              <a:off x="200157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1" name="Rectangle 32"/>
            <p:cNvSpPr>
              <a:spLocks noChangeArrowheads="1"/>
            </p:cNvSpPr>
            <p:nvPr/>
          </p:nvSpPr>
          <p:spPr bwMode="auto">
            <a:xfrm>
              <a:off x="226535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2" name="Rectangle 33"/>
            <p:cNvSpPr>
              <a:spLocks noChangeArrowheads="1"/>
            </p:cNvSpPr>
            <p:nvPr/>
          </p:nvSpPr>
          <p:spPr bwMode="auto">
            <a:xfrm>
              <a:off x="252913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3" name="Rectangle 34"/>
            <p:cNvSpPr>
              <a:spLocks noChangeArrowheads="1"/>
            </p:cNvSpPr>
            <p:nvPr/>
          </p:nvSpPr>
          <p:spPr bwMode="auto">
            <a:xfrm>
              <a:off x="279291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4" name="Rectangle 35"/>
            <p:cNvSpPr>
              <a:spLocks noChangeArrowheads="1"/>
            </p:cNvSpPr>
            <p:nvPr/>
          </p:nvSpPr>
          <p:spPr bwMode="auto">
            <a:xfrm>
              <a:off x="305669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5" name="Rectangle 36"/>
            <p:cNvSpPr>
              <a:spLocks noChangeArrowheads="1"/>
            </p:cNvSpPr>
            <p:nvPr/>
          </p:nvSpPr>
          <p:spPr bwMode="auto">
            <a:xfrm>
              <a:off x="121023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6" name="Rectangle 37"/>
            <p:cNvSpPr>
              <a:spLocks noChangeArrowheads="1"/>
            </p:cNvSpPr>
            <p:nvPr/>
          </p:nvSpPr>
          <p:spPr bwMode="auto">
            <a:xfrm>
              <a:off x="147401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7" name="Rectangle 38"/>
            <p:cNvSpPr>
              <a:spLocks noChangeArrowheads="1"/>
            </p:cNvSpPr>
            <p:nvPr/>
          </p:nvSpPr>
          <p:spPr bwMode="auto">
            <a:xfrm>
              <a:off x="173779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8" name="Rectangle 39"/>
            <p:cNvSpPr>
              <a:spLocks noChangeArrowheads="1"/>
            </p:cNvSpPr>
            <p:nvPr/>
          </p:nvSpPr>
          <p:spPr bwMode="auto">
            <a:xfrm>
              <a:off x="200157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9" name="Rectangle 40"/>
            <p:cNvSpPr>
              <a:spLocks noChangeArrowheads="1"/>
            </p:cNvSpPr>
            <p:nvPr/>
          </p:nvSpPr>
          <p:spPr bwMode="auto">
            <a:xfrm>
              <a:off x="226535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0" name="Rectangle 41"/>
            <p:cNvSpPr>
              <a:spLocks noChangeArrowheads="1"/>
            </p:cNvSpPr>
            <p:nvPr/>
          </p:nvSpPr>
          <p:spPr bwMode="auto">
            <a:xfrm>
              <a:off x="252913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1" name="Rectangle 42"/>
            <p:cNvSpPr>
              <a:spLocks noChangeArrowheads="1"/>
            </p:cNvSpPr>
            <p:nvPr/>
          </p:nvSpPr>
          <p:spPr bwMode="auto">
            <a:xfrm>
              <a:off x="279291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2" name="Rectangle 43"/>
            <p:cNvSpPr>
              <a:spLocks noChangeArrowheads="1"/>
            </p:cNvSpPr>
            <p:nvPr/>
          </p:nvSpPr>
          <p:spPr bwMode="auto">
            <a:xfrm>
              <a:off x="305669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3" name="Rectangle 44"/>
            <p:cNvSpPr>
              <a:spLocks noChangeArrowheads="1"/>
            </p:cNvSpPr>
            <p:nvPr/>
          </p:nvSpPr>
          <p:spPr bwMode="auto">
            <a:xfrm>
              <a:off x="121023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4" name="Rectangle 45"/>
            <p:cNvSpPr>
              <a:spLocks noChangeArrowheads="1"/>
            </p:cNvSpPr>
            <p:nvPr/>
          </p:nvSpPr>
          <p:spPr bwMode="auto">
            <a:xfrm>
              <a:off x="147401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5" name="Rectangle 46"/>
            <p:cNvSpPr>
              <a:spLocks noChangeArrowheads="1"/>
            </p:cNvSpPr>
            <p:nvPr/>
          </p:nvSpPr>
          <p:spPr bwMode="auto">
            <a:xfrm>
              <a:off x="173779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6" name="Rectangle 47"/>
            <p:cNvSpPr>
              <a:spLocks noChangeArrowheads="1"/>
            </p:cNvSpPr>
            <p:nvPr/>
          </p:nvSpPr>
          <p:spPr bwMode="auto">
            <a:xfrm>
              <a:off x="200157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7" name="Rectangle 48"/>
            <p:cNvSpPr>
              <a:spLocks noChangeArrowheads="1"/>
            </p:cNvSpPr>
            <p:nvPr/>
          </p:nvSpPr>
          <p:spPr bwMode="auto">
            <a:xfrm>
              <a:off x="226535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8" name="Rectangle 49"/>
            <p:cNvSpPr>
              <a:spLocks noChangeArrowheads="1"/>
            </p:cNvSpPr>
            <p:nvPr/>
          </p:nvSpPr>
          <p:spPr bwMode="auto">
            <a:xfrm>
              <a:off x="252913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9" name="Rectangle 50"/>
            <p:cNvSpPr>
              <a:spLocks noChangeArrowheads="1"/>
            </p:cNvSpPr>
            <p:nvPr/>
          </p:nvSpPr>
          <p:spPr bwMode="auto">
            <a:xfrm>
              <a:off x="279291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0" name="Rectangle 51"/>
            <p:cNvSpPr>
              <a:spLocks noChangeArrowheads="1"/>
            </p:cNvSpPr>
            <p:nvPr/>
          </p:nvSpPr>
          <p:spPr bwMode="auto">
            <a:xfrm>
              <a:off x="305669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1" name="Rectangle 52"/>
            <p:cNvSpPr>
              <a:spLocks noChangeArrowheads="1"/>
            </p:cNvSpPr>
            <p:nvPr/>
          </p:nvSpPr>
          <p:spPr bwMode="auto">
            <a:xfrm>
              <a:off x="121023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2" name="Rectangle 53"/>
            <p:cNvSpPr>
              <a:spLocks noChangeArrowheads="1"/>
            </p:cNvSpPr>
            <p:nvPr/>
          </p:nvSpPr>
          <p:spPr bwMode="auto">
            <a:xfrm>
              <a:off x="147401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3" name="Rectangle 54"/>
            <p:cNvSpPr>
              <a:spLocks noChangeArrowheads="1"/>
            </p:cNvSpPr>
            <p:nvPr/>
          </p:nvSpPr>
          <p:spPr bwMode="auto">
            <a:xfrm>
              <a:off x="173779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4" name="Rectangle 55"/>
            <p:cNvSpPr>
              <a:spLocks noChangeArrowheads="1"/>
            </p:cNvSpPr>
            <p:nvPr/>
          </p:nvSpPr>
          <p:spPr bwMode="auto">
            <a:xfrm>
              <a:off x="200157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5" name="Rectangle 56"/>
            <p:cNvSpPr>
              <a:spLocks noChangeArrowheads="1"/>
            </p:cNvSpPr>
            <p:nvPr/>
          </p:nvSpPr>
          <p:spPr bwMode="auto">
            <a:xfrm>
              <a:off x="226535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6" name="Rectangle 57"/>
            <p:cNvSpPr>
              <a:spLocks noChangeArrowheads="1"/>
            </p:cNvSpPr>
            <p:nvPr/>
          </p:nvSpPr>
          <p:spPr bwMode="auto">
            <a:xfrm>
              <a:off x="252913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7" name="Rectangle 58"/>
            <p:cNvSpPr>
              <a:spLocks noChangeArrowheads="1"/>
            </p:cNvSpPr>
            <p:nvPr/>
          </p:nvSpPr>
          <p:spPr bwMode="auto">
            <a:xfrm>
              <a:off x="279291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8" name="Rectangle 59"/>
            <p:cNvSpPr>
              <a:spLocks noChangeArrowheads="1"/>
            </p:cNvSpPr>
            <p:nvPr/>
          </p:nvSpPr>
          <p:spPr bwMode="auto">
            <a:xfrm>
              <a:off x="305669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9" name="Rectangle 60"/>
            <p:cNvSpPr>
              <a:spLocks noChangeArrowheads="1"/>
            </p:cNvSpPr>
            <p:nvPr/>
          </p:nvSpPr>
          <p:spPr bwMode="auto">
            <a:xfrm>
              <a:off x="121023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0" name="Rectangle 61"/>
            <p:cNvSpPr>
              <a:spLocks noChangeArrowheads="1"/>
            </p:cNvSpPr>
            <p:nvPr/>
          </p:nvSpPr>
          <p:spPr bwMode="auto">
            <a:xfrm>
              <a:off x="147401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1" name="Rectangle 62"/>
            <p:cNvSpPr>
              <a:spLocks noChangeArrowheads="1"/>
            </p:cNvSpPr>
            <p:nvPr/>
          </p:nvSpPr>
          <p:spPr bwMode="auto">
            <a:xfrm>
              <a:off x="173779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2" name="Rectangle 63"/>
            <p:cNvSpPr>
              <a:spLocks noChangeArrowheads="1"/>
            </p:cNvSpPr>
            <p:nvPr/>
          </p:nvSpPr>
          <p:spPr bwMode="auto">
            <a:xfrm>
              <a:off x="200157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3" name="Rectangle 64"/>
            <p:cNvSpPr>
              <a:spLocks noChangeArrowheads="1"/>
            </p:cNvSpPr>
            <p:nvPr/>
          </p:nvSpPr>
          <p:spPr bwMode="auto">
            <a:xfrm>
              <a:off x="226535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4" name="Rectangle 65"/>
            <p:cNvSpPr>
              <a:spLocks noChangeArrowheads="1"/>
            </p:cNvSpPr>
            <p:nvPr/>
          </p:nvSpPr>
          <p:spPr bwMode="auto">
            <a:xfrm>
              <a:off x="252913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5" name="Rectangle 66"/>
            <p:cNvSpPr>
              <a:spLocks noChangeArrowheads="1"/>
            </p:cNvSpPr>
            <p:nvPr/>
          </p:nvSpPr>
          <p:spPr bwMode="auto">
            <a:xfrm>
              <a:off x="279291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6" name="Rectangle 67"/>
            <p:cNvSpPr>
              <a:spLocks noChangeArrowheads="1"/>
            </p:cNvSpPr>
            <p:nvPr/>
          </p:nvSpPr>
          <p:spPr bwMode="auto">
            <a:xfrm>
              <a:off x="305669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7" name="Rectangle 68"/>
            <p:cNvSpPr>
              <a:spLocks noChangeArrowheads="1"/>
            </p:cNvSpPr>
            <p:nvPr/>
          </p:nvSpPr>
          <p:spPr bwMode="auto">
            <a:xfrm>
              <a:off x="121023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8" name="Rectangle 69"/>
            <p:cNvSpPr>
              <a:spLocks noChangeArrowheads="1"/>
            </p:cNvSpPr>
            <p:nvPr/>
          </p:nvSpPr>
          <p:spPr bwMode="auto">
            <a:xfrm>
              <a:off x="147401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9" name="Rectangle 70"/>
            <p:cNvSpPr>
              <a:spLocks noChangeArrowheads="1"/>
            </p:cNvSpPr>
            <p:nvPr/>
          </p:nvSpPr>
          <p:spPr bwMode="auto">
            <a:xfrm>
              <a:off x="173779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0" name="Rectangle 71"/>
            <p:cNvSpPr>
              <a:spLocks noChangeArrowheads="1"/>
            </p:cNvSpPr>
            <p:nvPr/>
          </p:nvSpPr>
          <p:spPr bwMode="auto">
            <a:xfrm>
              <a:off x="200157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1" name="Rectangle 72"/>
            <p:cNvSpPr>
              <a:spLocks noChangeArrowheads="1"/>
            </p:cNvSpPr>
            <p:nvPr/>
          </p:nvSpPr>
          <p:spPr bwMode="auto">
            <a:xfrm>
              <a:off x="226535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2" name="Rectangle 73"/>
            <p:cNvSpPr>
              <a:spLocks noChangeArrowheads="1"/>
            </p:cNvSpPr>
            <p:nvPr/>
          </p:nvSpPr>
          <p:spPr bwMode="auto">
            <a:xfrm>
              <a:off x="252913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3" name="Rectangle 74"/>
            <p:cNvSpPr>
              <a:spLocks noChangeArrowheads="1"/>
            </p:cNvSpPr>
            <p:nvPr/>
          </p:nvSpPr>
          <p:spPr bwMode="auto">
            <a:xfrm>
              <a:off x="279291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4" name="Rectangle 75"/>
            <p:cNvSpPr>
              <a:spLocks noChangeArrowheads="1"/>
            </p:cNvSpPr>
            <p:nvPr/>
          </p:nvSpPr>
          <p:spPr bwMode="auto">
            <a:xfrm>
              <a:off x="305669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5" name="Rectangle 76"/>
            <p:cNvSpPr>
              <a:spLocks noChangeArrowheads="1"/>
            </p:cNvSpPr>
            <p:nvPr/>
          </p:nvSpPr>
          <p:spPr bwMode="auto">
            <a:xfrm>
              <a:off x="121023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6" name="Rectangle 77"/>
            <p:cNvSpPr>
              <a:spLocks noChangeArrowheads="1"/>
            </p:cNvSpPr>
            <p:nvPr/>
          </p:nvSpPr>
          <p:spPr bwMode="auto">
            <a:xfrm>
              <a:off x="147401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7" name="Rectangle 78"/>
            <p:cNvSpPr>
              <a:spLocks noChangeArrowheads="1"/>
            </p:cNvSpPr>
            <p:nvPr/>
          </p:nvSpPr>
          <p:spPr bwMode="auto">
            <a:xfrm>
              <a:off x="173779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8" name="Rectangle 79"/>
            <p:cNvSpPr>
              <a:spLocks noChangeArrowheads="1"/>
            </p:cNvSpPr>
            <p:nvPr/>
          </p:nvSpPr>
          <p:spPr bwMode="auto">
            <a:xfrm>
              <a:off x="200157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9" name="Rectangle 80"/>
            <p:cNvSpPr>
              <a:spLocks noChangeArrowheads="1"/>
            </p:cNvSpPr>
            <p:nvPr/>
          </p:nvSpPr>
          <p:spPr bwMode="auto">
            <a:xfrm>
              <a:off x="226535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0" name="Rectangle 81"/>
            <p:cNvSpPr>
              <a:spLocks noChangeArrowheads="1"/>
            </p:cNvSpPr>
            <p:nvPr/>
          </p:nvSpPr>
          <p:spPr bwMode="auto">
            <a:xfrm>
              <a:off x="252913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1" name="Rectangle 82"/>
            <p:cNvSpPr>
              <a:spLocks noChangeArrowheads="1"/>
            </p:cNvSpPr>
            <p:nvPr/>
          </p:nvSpPr>
          <p:spPr bwMode="auto">
            <a:xfrm>
              <a:off x="279291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2" name="Rectangle 83"/>
            <p:cNvSpPr>
              <a:spLocks noChangeArrowheads="1"/>
            </p:cNvSpPr>
            <p:nvPr/>
          </p:nvSpPr>
          <p:spPr bwMode="auto">
            <a:xfrm>
              <a:off x="305669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83" name="TextBox 382"/>
          <p:cNvSpPr txBox="1"/>
          <p:nvPr/>
        </p:nvSpPr>
        <p:spPr>
          <a:xfrm>
            <a:off x="1353005" y="448230"/>
            <a:ext cx="9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Frame 1</a:t>
            </a:r>
            <a:endParaRPr lang="fr-FR" dirty="0"/>
          </a:p>
        </p:txBody>
      </p:sp>
      <p:sp>
        <p:nvSpPr>
          <p:cNvPr id="384" name="TextBox 383"/>
          <p:cNvSpPr txBox="1"/>
          <p:nvPr/>
        </p:nvSpPr>
        <p:spPr>
          <a:xfrm>
            <a:off x="3737617" y="448230"/>
            <a:ext cx="9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Frame 2</a:t>
            </a:r>
            <a:endParaRPr lang="fr-FR" dirty="0"/>
          </a:p>
        </p:txBody>
      </p:sp>
      <p:sp>
        <p:nvSpPr>
          <p:cNvPr id="389" name="Curved Right Arrow 388"/>
          <p:cNvSpPr/>
          <p:nvPr/>
        </p:nvSpPr>
        <p:spPr>
          <a:xfrm>
            <a:off x="143436" y="842682"/>
            <a:ext cx="645459" cy="33079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0" name="Curved Right Arrow 389"/>
          <p:cNvSpPr/>
          <p:nvPr/>
        </p:nvSpPr>
        <p:spPr>
          <a:xfrm>
            <a:off x="2537013" y="860611"/>
            <a:ext cx="645459" cy="33079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 cstate="print"/>
          <a:srcRect r="38952" b="61014"/>
          <a:stretch>
            <a:fillRect/>
          </a:stretch>
        </p:blipFill>
        <p:spPr bwMode="auto">
          <a:xfrm>
            <a:off x="4056250" y="6074430"/>
            <a:ext cx="3913374" cy="52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0694" y="5192526"/>
            <a:ext cx="53816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" name="Espace réservé du numéro de diapositive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/>
      <p:bldP spid="39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4" descr="im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7" r="13333" b="5000"/>
          <a:stretch>
            <a:fillRect/>
          </a:stretch>
        </p:blipFill>
        <p:spPr bwMode="auto">
          <a:xfrm>
            <a:off x="117475" y="1352550"/>
            <a:ext cx="18637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im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7" r="13335" b="4445"/>
          <a:stretch>
            <a:fillRect/>
          </a:stretch>
        </p:blipFill>
        <p:spPr bwMode="auto">
          <a:xfrm>
            <a:off x="111125" y="3673475"/>
            <a:ext cx="1876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s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148"/>
          <a:stretch>
            <a:fillRect/>
          </a:stretch>
        </p:blipFill>
        <p:spPr bwMode="auto">
          <a:xfrm>
            <a:off x="2341563" y="1528763"/>
            <a:ext cx="6802437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241300" y="3822700"/>
            <a:ext cx="1631950" cy="16176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255588" y="1504950"/>
            <a:ext cx="1631950" cy="1617663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3328988" y="2244725"/>
            <a:ext cx="733425" cy="727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1" name="Rectangle 10"/>
          <p:cNvSpPr>
            <a:spLocks noChangeArrowheads="1"/>
          </p:cNvSpPr>
          <p:nvPr/>
        </p:nvSpPr>
        <p:spPr bwMode="auto">
          <a:xfrm>
            <a:off x="2959100" y="1874838"/>
            <a:ext cx="744538" cy="7381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2" name="Rectangle 11"/>
          <p:cNvSpPr>
            <a:spLocks noChangeArrowheads="1"/>
          </p:cNvSpPr>
          <p:nvPr/>
        </p:nvSpPr>
        <p:spPr bwMode="auto">
          <a:xfrm>
            <a:off x="5338763" y="2262188"/>
            <a:ext cx="733425" cy="727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3" name="Rectangle 12"/>
          <p:cNvSpPr>
            <a:spLocks noChangeArrowheads="1"/>
          </p:cNvSpPr>
          <p:nvPr/>
        </p:nvSpPr>
        <p:spPr bwMode="auto">
          <a:xfrm>
            <a:off x="7370763" y="2266950"/>
            <a:ext cx="733425" cy="727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4" name="Rectangle 13"/>
          <p:cNvSpPr>
            <a:spLocks noChangeArrowheads="1"/>
          </p:cNvSpPr>
          <p:nvPr/>
        </p:nvSpPr>
        <p:spPr bwMode="auto">
          <a:xfrm>
            <a:off x="3330575" y="4241800"/>
            <a:ext cx="733425" cy="727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5" name="Rectangle 14"/>
          <p:cNvSpPr>
            <a:spLocks noChangeArrowheads="1"/>
          </p:cNvSpPr>
          <p:nvPr/>
        </p:nvSpPr>
        <p:spPr bwMode="auto">
          <a:xfrm>
            <a:off x="7364413" y="4252913"/>
            <a:ext cx="733425" cy="727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6" name="Rectangle 15"/>
          <p:cNvSpPr>
            <a:spLocks noChangeArrowheads="1"/>
          </p:cNvSpPr>
          <p:nvPr/>
        </p:nvSpPr>
        <p:spPr bwMode="auto">
          <a:xfrm>
            <a:off x="5308600" y="2289175"/>
            <a:ext cx="744538" cy="73818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7" name="Rectangle 16"/>
          <p:cNvSpPr>
            <a:spLocks noChangeArrowheads="1"/>
          </p:cNvSpPr>
          <p:nvPr/>
        </p:nvSpPr>
        <p:spPr bwMode="auto">
          <a:xfrm>
            <a:off x="3133725" y="4416425"/>
            <a:ext cx="744538" cy="73818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7534275" y="4608513"/>
            <a:ext cx="744538" cy="7381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7739063" y="1893888"/>
            <a:ext cx="744537" cy="73818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8744" y="5754501"/>
            <a:ext cx="53816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nto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 bwMode="auto">
          <a:xfrm>
            <a:off x="5491163" y="3336925"/>
            <a:ext cx="2971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3" t="21388" r="11667" b="5278"/>
          <a:stretch>
            <a:fillRect/>
          </a:stretch>
        </p:blipFill>
        <p:spPr bwMode="auto">
          <a:xfrm>
            <a:off x="531813" y="2963863"/>
            <a:ext cx="42846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s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148"/>
          <a:stretch>
            <a:fillRect/>
          </a:stretch>
        </p:blipFill>
        <p:spPr bwMode="auto">
          <a:xfrm>
            <a:off x="2541588" y="612775"/>
            <a:ext cx="37877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4146550" y="1951038"/>
            <a:ext cx="547688" cy="5794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2" name="Line 9"/>
          <p:cNvSpPr>
            <a:spLocks noChangeShapeType="1"/>
          </p:cNvSpPr>
          <p:nvPr/>
        </p:nvSpPr>
        <p:spPr bwMode="auto">
          <a:xfrm flipH="1">
            <a:off x="3184525" y="2454275"/>
            <a:ext cx="914400" cy="1600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42611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Basic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correlation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: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resolution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1" name="Picture 2" descr="im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614"/>
          <a:stretch>
            <a:fillRect/>
          </a:stretch>
        </p:blipFill>
        <p:spPr bwMode="auto">
          <a:xfrm>
            <a:off x="584181" y="1023653"/>
            <a:ext cx="3479839" cy="3605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61975" y="1018051"/>
            <a:ext cx="3524250" cy="3616700"/>
            <a:chOff x="1210234" y="3733800"/>
            <a:chExt cx="2110238" cy="2200835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210234" y="3733800"/>
              <a:ext cx="2110238" cy="22008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21023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474014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73779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00157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265353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52913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79291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056692" y="3733800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21023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474014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73779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00157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265353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52913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79291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056692" y="3978337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21023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474014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73779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00157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265353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52913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9291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3056692" y="4222874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121023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1474014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173779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200157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2265353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252913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279291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056692" y="4467412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121023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1474014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173779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00157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2265353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252913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279291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3056692" y="4711949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121023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1474014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173779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200157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2265353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252913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279291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3056692" y="4956486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121023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1474014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173779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200157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2265353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252913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279291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3056692" y="5201023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121023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1474014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173779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200157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2265353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252913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279291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3056692" y="5445561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121023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1474014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173779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200157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2265353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252913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279291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3056692" y="5690098"/>
              <a:ext cx="263780" cy="244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495800" y="1343025"/>
            <a:ext cx="448462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Grid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resolution</a:t>
            </a:r>
            <a:endParaRPr lang="fr-FR" sz="2000" b="1" dirty="0" smtClean="0">
              <a:solidFill>
                <a:srgbClr val="C00000"/>
              </a:solidFill>
            </a:endParaRPr>
          </a:p>
          <a:p>
            <a:r>
              <a:rPr lang="fr-FR" dirty="0" smtClean="0"/>
              <a:t>- PIV </a:t>
            </a:r>
            <a:r>
              <a:rPr lang="fr-FR" dirty="0" err="1" smtClean="0"/>
              <a:t>map</a:t>
            </a:r>
            <a:r>
              <a:rPr lang="fr-FR" dirty="0" smtClean="0"/>
              <a:t> on  </a:t>
            </a:r>
            <a:r>
              <a:rPr lang="fr-FR" dirty="0" err="1" smtClean="0"/>
              <a:t>N</a:t>
            </a:r>
            <a:r>
              <a:rPr lang="fr-FR" baseline="-25000" dirty="0" err="1" smtClean="0"/>
              <a:t>x</a:t>
            </a:r>
            <a:r>
              <a:rPr lang="fr-FR" dirty="0" smtClean="0"/>
              <a:t> x </a:t>
            </a:r>
            <a:r>
              <a:rPr lang="fr-FR" dirty="0" err="1" smtClean="0"/>
              <a:t>N</a:t>
            </a:r>
            <a:r>
              <a:rPr lang="fr-FR" baseline="-25000" dirty="0" err="1" smtClean="0"/>
              <a:t>y</a:t>
            </a:r>
            <a:r>
              <a:rPr lang="fr-FR" dirty="0" smtClean="0"/>
              <a:t> boxes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Typical</a:t>
            </a:r>
            <a:r>
              <a:rPr lang="fr-FR" dirty="0" smtClean="0"/>
              <a:t> box </a:t>
            </a:r>
            <a:r>
              <a:rPr lang="fr-FR" dirty="0" err="1" smtClean="0"/>
              <a:t>sizes</a:t>
            </a:r>
            <a:r>
              <a:rPr lang="fr-FR" dirty="0" smtClean="0"/>
              <a:t> : 16x16, 32x32, 64x64 pixel²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Typical</a:t>
            </a:r>
            <a:r>
              <a:rPr lang="fr-FR" dirty="0" smtClean="0"/>
              <a:t> pixel size: 0.1 mm to 1 mm</a:t>
            </a: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Overlaping</a:t>
            </a:r>
            <a:r>
              <a:rPr lang="fr-FR" dirty="0" smtClean="0"/>
              <a:t> : </a:t>
            </a:r>
            <a:r>
              <a:rPr lang="fr-FR" dirty="0" err="1" smtClean="0"/>
              <a:t>typically</a:t>
            </a:r>
            <a:r>
              <a:rPr lang="fr-FR" dirty="0" smtClean="0"/>
              <a:t> 50%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87" name="Espace réservé du numéro de diapositive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3" t="21388" r="11667" b="5278"/>
          <a:stretch>
            <a:fillRect/>
          </a:stretch>
        </p:blipFill>
        <p:spPr bwMode="auto">
          <a:xfrm>
            <a:off x="388938" y="992188"/>
            <a:ext cx="42846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1598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Resolution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and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error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0" name="Picture 5" descr="s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046"/>
          <a:stretch>
            <a:fillRect/>
          </a:stretch>
        </p:blipFill>
        <p:spPr bwMode="auto">
          <a:xfrm>
            <a:off x="4651375" y="4354513"/>
            <a:ext cx="44926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s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779"/>
          <a:stretch>
            <a:fillRect/>
          </a:stretch>
        </p:blipFill>
        <p:spPr bwMode="auto">
          <a:xfrm>
            <a:off x="0" y="4271963"/>
            <a:ext cx="45529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0625" y="1476375"/>
            <a:ext cx="24266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Precision</a:t>
            </a:r>
            <a:endParaRPr lang="fr-FR" sz="2000" b="1" dirty="0" smtClean="0">
              <a:solidFill>
                <a:srgbClr val="C00000"/>
              </a:solidFill>
            </a:endParaRPr>
          </a:p>
          <a:p>
            <a:r>
              <a:rPr lang="fr-FR" dirty="0" smtClean="0"/>
              <a:t>- </a:t>
            </a:r>
            <a:r>
              <a:rPr lang="fr-FR" dirty="0" err="1" smtClean="0"/>
              <a:t>Peak</a:t>
            </a:r>
            <a:r>
              <a:rPr lang="fr-FR" dirty="0" smtClean="0"/>
              <a:t> location </a:t>
            </a:r>
            <a:r>
              <a:rPr lang="fr-FR" dirty="0" err="1" smtClean="0"/>
              <a:t>accuracy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Peak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Validation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2444750"/>
            <a:ext cx="72723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parameters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5044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Particle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size on images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025" y="790575"/>
            <a:ext cx="193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Actual</a:t>
            </a:r>
            <a:r>
              <a:rPr lang="fr-FR" dirty="0" smtClean="0"/>
              <a:t> </a:t>
            </a:r>
            <a:r>
              <a:rPr lang="fr-FR" dirty="0" err="1" smtClean="0"/>
              <a:t>particle</a:t>
            </a:r>
            <a:r>
              <a:rPr lang="fr-FR" dirty="0" smtClean="0"/>
              <a:t> size</a:t>
            </a:r>
          </a:p>
          <a:p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brigthness</a:t>
            </a:r>
            <a:endParaRPr lang="fr-FR" dirty="0" smtClean="0"/>
          </a:p>
          <a:p>
            <a:r>
              <a:rPr lang="fr-FR" dirty="0" err="1" smtClean="0"/>
              <a:t>Sensor</a:t>
            </a:r>
            <a:r>
              <a:rPr lang="fr-FR" dirty="0" smtClean="0"/>
              <a:t> pixel size</a:t>
            </a:r>
          </a:p>
          <a:p>
            <a:r>
              <a:rPr lang="fr-FR" dirty="0" smtClean="0"/>
              <a:t>Focus</a:t>
            </a:r>
            <a:endParaRPr lang="fr-FR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348749" y="1963738"/>
            <a:ext cx="16514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smtClean="0">
                <a:solidFill>
                  <a:srgbClr val="C00000"/>
                </a:solidFill>
                <a:latin typeface="Verdana" pitchFamily="34" charset="0"/>
              </a:rPr>
              <a:t>Pixel </a:t>
            </a:r>
            <a:r>
              <a:rPr lang="fr-FR" sz="1600" b="1" dirty="0" err="1" smtClean="0">
                <a:solidFill>
                  <a:srgbClr val="C00000"/>
                </a:solidFill>
                <a:latin typeface="Verdana" pitchFamily="34" charset="0"/>
              </a:rPr>
              <a:t>locking</a:t>
            </a:r>
            <a:endParaRPr lang="fr-FR" sz="16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85" b="57312"/>
          <a:stretch>
            <a:fillRect/>
          </a:stretch>
        </p:blipFill>
        <p:spPr bwMode="auto">
          <a:xfrm>
            <a:off x="900113" y="1628775"/>
            <a:ext cx="7272337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parameters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5044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Particle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size on images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90263" y="1535113"/>
            <a:ext cx="36920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 dirty="0" smtClean="0">
                <a:solidFill>
                  <a:srgbClr val="C00000"/>
                </a:solidFill>
                <a:latin typeface="Verdana" pitchFamily="34" charset="0"/>
              </a:rPr>
              <a:t>Optimal </a:t>
            </a:r>
            <a:r>
              <a:rPr lang="fr-FR" sz="1600" b="1" dirty="0" err="1" smtClean="0">
                <a:solidFill>
                  <a:srgbClr val="C00000"/>
                </a:solidFill>
                <a:latin typeface="Verdana" pitchFamily="34" charset="0"/>
              </a:rPr>
              <a:t>particle</a:t>
            </a:r>
            <a:r>
              <a:rPr lang="fr-FR" sz="1600" b="1" dirty="0" smtClean="0">
                <a:solidFill>
                  <a:srgbClr val="C00000"/>
                </a:solidFill>
                <a:latin typeface="Verdana" pitchFamily="34" charset="0"/>
              </a:rPr>
              <a:t> size on image</a:t>
            </a:r>
            <a:endParaRPr lang="fr-FR" sz="16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4319588"/>
            <a:ext cx="7056437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s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393"/>
          <a:stretch>
            <a:fillRect/>
          </a:stretch>
        </p:blipFill>
        <p:spPr bwMode="auto">
          <a:xfrm>
            <a:off x="1938338" y="973138"/>
            <a:ext cx="61753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parameters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40911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Minimal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density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in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particle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parameters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5633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Setting the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parameters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: compromises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7725" y="923925"/>
            <a:ext cx="51188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Time </a:t>
            </a:r>
            <a:r>
              <a:rPr lang="fr-FR" b="1" dirty="0" err="1" smtClean="0"/>
              <a:t>between</a:t>
            </a:r>
            <a:r>
              <a:rPr lang="fr-FR" b="1" dirty="0" smtClean="0"/>
              <a:t> pulses</a:t>
            </a:r>
          </a:p>
          <a:p>
            <a:r>
              <a:rPr lang="fr-FR" dirty="0" smtClean="0"/>
              <a:t>	In plane </a:t>
            </a:r>
            <a:r>
              <a:rPr lang="fr-FR" dirty="0" err="1" smtClean="0"/>
              <a:t>displacement</a:t>
            </a:r>
            <a:r>
              <a:rPr lang="fr-FR" dirty="0" smtClean="0"/>
              <a:t> =&gt; </a:t>
            </a:r>
            <a:r>
              <a:rPr lang="fr-FR" dirty="0" err="1" smtClean="0"/>
              <a:t>resolution</a:t>
            </a:r>
            <a:endParaRPr lang="fr-FR" dirty="0" smtClean="0"/>
          </a:p>
          <a:p>
            <a:r>
              <a:rPr lang="fr-FR" dirty="0" smtClean="0"/>
              <a:t>	Out of plane </a:t>
            </a:r>
            <a:r>
              <a:rPr lang="fr-FR" dirty="0" err="1" smtClean="0"/>
              <a:t>displacement</a:t>
            </a:r>
            <a:r>
              <a:rPr lang="fr-FR" dirty="0" smtClean="0"/>
              <a:t> =&gt; </a:t>
            </a:r>
            <a:r>
              <a:rPr lang="fr-FR" dirty="0" err="1" smtClean="0"/>
              <a:t>lost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Tracer </a:t>
            </a:r>
            <a:r>
              <a:rPr lang="fr-FR" b="1" dirty="0" err="1" smtClean="0"/>
              <a:t>density</a:t>
            </a:r>
            <a:r>
              <a:rPr lang="fr-FR" b="1" dirty="0" smtClean="0"/>
              <a:t> / </a:t>
            </a:r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particles</a:t>
            </a:r>
            <a:r>
              <a:rPr lang="fr-FR" b="1" dirty="0" smtClean="0"/>
              <a:t> per box</a:t>
            </a:r>
          </a:p>
          <a:p>
            <a:r>
              <a:rPr lang="fr-FR" dirty="0" smtClean="0"/>
              <a:t>	</a:t>
            </a:r>
            <a:r>
              <a:rPr lang="fr-FR" dirty="0" err="1" smtClean="0"/>
              <a:t>Detectability</a:t>
            </a:r>
            <a:endParaRPr lang="fr-FR" dirty="0" smtClean="0"/>
          </a:p>
          <a:p>
            <a:r>
              <a:rPr lang="fr-FR" dirty="0" smtClean="0"/>
              <a:t>	</a:t>
            </a:r>
            <a:r>
              <a:rPr lang="fr-FR" dirty="0" err="1" smtClean="0"/>
              <a:t>Correlation</a:t>
            </a:r>
            <a:r>
              <a:rPr lang="fr-FR" dirty="0" smtClean="0"/>
              <a:t> relevance</a:t>
            </a:r>
          </a:p>
          <a:p>
            <a:endParaRPr lang="fr-FR" dirty="0" smtClean="0"/>
          </a:p>
          <a:p>
            <a:r>
              <a:rPr lang="fr-FR" b="1" dirty="0" err="1" smtClean="0"/>
              <a:t>Particle</a:t>
            </a:r>
            <a:r>
              <a:rPr lang="fr-FR" b="1" dirty="0" smtClean="0"/>
              <a:t> size on images</a:t>
            </a:r>
          </a:p>
          <a:p>
            <a:r>
              <a:rPr lang="fr-FR" dirty="0" smtClean="0"/>
              <a:t>	</a:t>
            </a:r>
            <a:r>
              <a:rPr lang="fr-FR" dirty="0" err="1" smtClean="0"/>
              <a:t>Detectability</a:t>
            </a:r>
            <a:endParaRPr lang="fr-FR" dirty="0" smtClean="0"/>
          </a:p>
          <a:p>
            <a:r>
              <a:rPr lang="fr-FR" dirty="0" smtClean="0"/>
              <a:t>	Pixel </a:t>
            </a:r>
            <a:r>
              <a:rPr lang="fr-FR" dirty="0" err="1" smtClean="0"/>
              <a:t>locking</a:t>
            </a:r>
            <a:endParaRPr lang="fr-FR" dirty="0" smtClean="0"/>
          </a:p>
          <a:p>
            <a:r>
              <a:rPr lang="fr-FR" dirty="0" smtClean="0"/>
              <a:t>	Optimal size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Why PIV 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FreeJet10kHz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546100"/>
            <a:ext cx="5920680" cy="6035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80" b="54555"/>
          <a:stretch>
            <a:fillRect/>
          </a:stretch>
        </p:blipFill>
        <p:spPr bwMode="auto">
          <a:xfrm>
            <a:off x="1878013" y="1922463"/>
            <a:ext cx="2405062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s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046"/>
          <a:stretch>
            <a:fillRect/>
          </a:stretch>
        </p:blipFill>
        <p:spPr bwMode="auto">
          <a:xfrm>
            <a:off x="4473575" y="3760788"/>
            <a:ext cx="44926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779"/>
          <a:stretch>
            <a:fillRect/>
          </a:stretch>
        </p:blipFill>
        <p:spPr bwMode="auto">
          <a:xfrm>
            <a:off x="4427538" y="1309688"/>
            <a:ext cx="45529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Line 7"/>
          <p:cNvSpPr>
            <a:spLocks noChangeShapeType="1"/>
          </p:cNvSpPr>
          <p:nvPr/>
        </p:nvSpPr>
        <p:spPr bwMode="auto">
          <a:xfrm flipH="1" flipV="1">
            <a:off x="3197225" y="3938588"/>
            <a:ext cx="2981325" cy="4333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3405188" y="2020888"/>
            <a:ext cx="2800350" cy="2825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47804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Strong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gradients and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resolution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73" t="13908" r="55556" b="7962"/>
          <a:stretch>
            <a:fillRect/>
          </a:stretch>
        </p:blipFill>
        <p:spPr bwMode="auto">
          <a:xfrm>
            <a:off x="244475" y="2008188"/>
            <a:ext cx="1735138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05025" y="5703243"/>
            <a:ext cx="294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Toward</a:t>
            </a:r>
            <a:r>
              <a:rPr lang="fr-FR" sz="2400" dirty="0" smtClean="0"/>
              <a:t> multi-</a:t>
            </a:r>
            <a:r>
              <a:rPr lang="fr-FR" sz="2400" dirty="0" err="1" smtClean="0"/>
              <a:t>pass</a:t>
            </a:r>
            <a:r>
              <a:rPr lang="fr-FR" sz="2400" dirty="0" smtClean="0"/>
              <a:t> PIV</a:t>
            </a:r>
            <a:endParaRPr lang="fr-FR" sz="2400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285875" y="5934075"/>
            <a:ext cx="695325" cy="0"/>
          </a:xfrm>
          <a:prstGeom prst="straightConnector1">
            <a:avLst/>
          </a:prstGeom>
          <a:ln w="57150" cmpd="dbl">
            <a:solidFill>
              <a:srgbClr val="B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727200" y="4660900"/>
            <a:ext cx="47677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B00000"/>
                </a:solidFill>
              </a:rPr>
              <a:t>Typical velocity fields:</a:t>
            </a:r>
          </a:p>
          <a:p>
            <a:pPr>
              <a:buFontTx/>
              <a:buChar char="•"/>
            </a:pPr>
            <a:r>
              <a:rPr lang="en-US" sz="2000" dirty="0"/>
              <a:t>Possible spurious vectors</a:t>
            </a:r>
          </a:p>
          <a:p>
            <a:pPr>
              <a:buFontTx/>
              <a:buChar char="•"/>
            </a:pPr>
            <a:r>
              <a:rPr lang="en-US" sz="2000" dirty="0"/>
              <a:t>Checking resolution of gradients</a:t>
            </a:r>
          </a:p>
          <a:p>
            <a:pPr>
              <a:buFontTx/>
              <a:buChar char="•"/>
            </a:pPr>
            <a:r>
              <a:rPr lang="en-US" sz="2000" dirty="0"/>
              <a:t>First step before statistical/Fourier analysis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00" y="1333500"/>
            <a:ext cx="83645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501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smtClean="0">
                <a:solidFill>
                  <a:srgbClr val="C00000"/>
                </a:solidFill>
                <a:latin typeface="Verdana" pitchFamily="34" charset="0"/>
              </a:rPr>
              <a:t>Post-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processing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2100" y="1409700"/>
            <a:ext cx="280871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Removing spurious vectors:</a:t>
            </a:r>
          </a:p>
          <a:p>
            <a:pPr>
              <a:buFontTx/>
              <a:buChar char="•"/>
            </a:pPr>
            <a:r>
              <a:rPr lang="en-US" dirty="0"/>
              <a:t>Isolating them: </a:t>
            </a:r>
          </a:p>
          <a:p>
            <a:pPr lvl="1">
              <a:buFontTx/>
              <a:buChar char="•"/>
            </a:pPr>
            <a:r>
              <a:rPr lang="en-US" dirty="0"/>
              <a:t>Absolute thresholds</a:t>
            </a:r>
          </a:p>
          <a:p>
            <a:pPr lvl="1">
              <a:buFontTx/>
              <a:buChar char="•"/>
            </a:pPr>
            <a:r>
              <a:rPr lang="en-US" dirty="0"/>
              <a:t>Local thresholds</a:t>
            </a:r>
          </a:p>
          <a:p>
            <a:pPr>
              <a:buFontTx/>
              <a:buChar char="•"/>
            </a:pPr>
            <a:r>
              <a:rPr lang="en-US" dirty="0"/>
              <a:t>Replacing them:</a:t>
            </a:r>
          </a:p>
          <a:p>
            <a:pPr lvl="1">
              <a:buFontTx/>
              <a:buChar char="•"/>
            </a:pPr>
            <a:r>
              <a:rPr lang="en-US" dirty="0"/>
              <a:t>Moving average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685800"/>
            <a:ext cx="39782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401796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21113"/>
            <a:ext cx="5376863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563563"/>
            <a:ext cx="2501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smtClean="0">
                <a:solidFill>
                  <a:srgbClr val="C00000"/>
                </a:solidFill>
                <a:latin typeface="Verdana" pitchFamily="34" charset="0"/>
              </a:rPr>
              <a:t>Post-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processing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20" r="47459" b="47536"/>
          <a:stretch>
            <a:fillRect/>
          </a:stretch>
        </p:blipFill>
        <p:spPr bwMode="auto">
          <a:xfrm>
            <a:off x="484188" y="1098550"/>
            <a:ext cx="3025775" cy="26368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72" t="50201" r="24551"/>
          <a:stretch>
            <a:fillRect/>
          </a:stretch>
        </p:blipFill>
        <p:spPr bwMode="auto">
          <a:xfrm>
            <a:off x="1709738" y="3994150"/>
            <a:ext cx="29527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343" b="47536"/>
          <a:stretch>
            <a:fillRect/>
          </a:stretch>
        </p:blipFill>
        <p:spPr bwMode="auto">
          <a:xfrm>
            <a:off x="5295900" y="887413"/>
            <a:ext cx="2808288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722688" y="2178050"/>
            <a:ext cx="1081087" cy="0"/>
          </a:xfrm>
          <a:prstGeom prst="line">
            <a:avLst/>
          </a:prstGeom>
          <a:noFill/>
          <a:ln w="28575">
            <a:solidFill>
              <a:srgbClr val="B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79813" y="2249487"/>
            <a:ext cx="176371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300" dirty="0" err="1" smtClean="0"/>
              <a:t>Removing</a:t>
            </a:r>
            <a:r>
              <a:rPr lang="fr-FR" sz="1300" dirty="0" smtClean="0"/>
              <a:t>/</a:t>
            </a:r>
            <a:r>
              <a:rPr lang="fr-FR" sz="1300" dirty="0" err="1" smtClean="0"/>
              <a:t>replacing</a:t>
            </a:r>
            <a:r>
              <a:rPr lang="fr-FR" sz="1300" dirty="0" smtClean="0"/>
              <a:t> </a:t>
            </a:r>
            <a:r>
              <a:rPr lang="fr-FR" sz="1300" dirty="0" err="1" smtClean="0"/>
              <a:t>spurious</a:t>
            </a:r>
            <a:r>
              <a:rPr lang="fr-FR" sz="1300" dirty="0" smtClean="0"/>
              <a:t> </a:t>
            </a:r>
            <a:r>
              <a:rPr lang="fr-FR" sz="1300" dirty="0" err="1" smtClean="0"/>
              <a:t>vectors</a:t>
            </a:r>
            <a:endParaRPr lang="fr-FR" sz="13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305300" y="3330575"/>
            <a:ext cx="1073150" cy="784225"/>
          </a:xfrm>
          <a:prstGeom prst="line">
            <a:avLst/>
          </a:prstGeom>
          <a:noFill/>
          <a:ln w="28575">
            <a:solidFill>
              <a:srgbClr val="B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787900" y="3808413"/>
            <a:ext cx="1040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 err="1" smtClean="0"/>
              <a:t>Smoothing</a:t>
            </a:r>
            <a:endParaRPr lang="fr-FR" sz="14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563563"/>
            <a:ext cx="2501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smtClean="0">
                <a:solidFill>
                  <a:srgbClr val="C00000"/>
                </a:solidFill>
                <a:latin typeface="Verdana" pitchFamily="34" charset="0"/>
              </a:rPr>
              <a:t>Post-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processing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algorithms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848350" y="5029200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Caution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smoothing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853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Time-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resolved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Group 6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33414599"/>
              </p:ext>
            </p:extLst>
          </p:nvPr>
        </p:nvGraphicFramePr>
        <p:xfrm>
          <a:off x="261938" y="852488"/>
          <a:ext cx="3816350" cy="2684004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5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cameras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internal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RAM or RAID)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28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Sensor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CMOS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 or 16 bits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sCMOS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7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 2000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 à 10 kHz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Price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20-180 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k€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4" descr="Phantom T1340 four-megapixel high-speed ca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850" y="557892"/>
            <a:ext cx="2328675" cy="1663339"/>
          </a:xfrm>
          <a:prstGeom prst="rect">
            <a:avLst/>
          </a:prstGeom>
          <a:noFill/>
        </p:spPr>
      </p:pic>
      <p:pic>
        <p:nvPicPr>
          <p:cNvPr id="14" name="Picture 2" descr="C:\Users\romain\ownCloud\Enseignements\M2 - IPP - AEMFM\Cours\lisa\thumbnail_PIV_Laser _Quantronix_2.jpg"/>
          <p:cNvPicPr>
            <a:picLocks noChangeAspect="1" noChangeArrowheads="1"/>
          </p:cNvPicPr>
          <p:nvPr/>
        </p:nvPicPr>
        <p:blipFill>
          <a:blip r:embed="rId3" cstate="print"/>
          <a:srcRect t="20585"/>
          <a:stretch>
            <a:fillRect/>
          </a:stretch>
        </p:blipFill>
        <p:spPr bwMode="auto">
          <a:xfrm>
            <a:off x="5424488" y="2371725"/>
            <a:ext cx="3167062" cy="3760457"/>
          </a:xfrm>
          <a:prstGeom prst="rect">
            <a:avLst/>
          </a:prstGeom>
          <a:noFill/>
        </p:spPr>
      </p:pic>
      <p:pic>
        <p:nvPicPr>
          <p:cNvPr id="15" name="Picture 3" descr="C:\Users\romain\ownCloud\Enseignements\M2 - IPP - AEMFM\Cours\lisa\thumbnail_PIV_Laser _Continuum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8" y="3903662"/>
            <a:ext cx="3902075" cy="2611438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5114925" y="6183094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Continuous</a:t>
            </a:r>
            <a:r>
              <a:rPr lang="fr-FR" dirty="0" smtClean="0"/>
              <a:t> or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repetition</a:t>
            </a:r>
            <a:r>
              <a:rPr lang="fr-FR" dirty="0" smtClean="0"/>
              <a:t> rate light sources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</a:t>
            </a:r>
            <a:r>
              <a:rPr lang="en-US" b="1" dirty="0" smtClean="0">
                <a:solidFill>
                  <a:schemeClr val="bg1"/>
                </a:solidFill>
              </a:rPr>
              <a:t>Velocimetry: 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>
            <a:off x="2292350" y="2006600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2292350" y="2582863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2508250" y="1214438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Freeform 45"/>
          <p:cNvSpPr>
            <a:spLocks/>
          </p:cNvSpPr>
          <p:nvPr/>
        </p:nvSpPr>
        <p:spPr bwMode="auto">
          <a:xfrm>
            <a:off x="2506663" y="1430338"/>
            <a:ext cx="2089150" cy="576262"/>
          </a:xfrm>
          <a:custGeom>
            <a:avLst/>
            <a:gdLst>
              <a:gd name="T0" fmla="*/ 0 w 1316"/>
              <a:gd name="T1" fmla="*/ 2147483647 h 363"/>
              <a:gd name="T2" fmla="*/ 0 w 1316"/>
              <a:gd name="T3" fmla="*/ 0 h 363"/>
              <a:gd name="T4" fmla="*/ 2147483647 w 1316"/>
              <a:gd name="T5" fmla="*/ 0 h 363"/>
              <a:gd name="T6" fmla="*/ 2147483647 w 1316"/>
              <a:gd name="T7" fmla="*/ 2147483647 h 363"/>
              <a:gd name="T8" fmla="*/ 2147483647 w 1316"/>
              <a:gd name="T9" fmla="*/ 2147483647 h 363"/>
              <a:gd name="T10" fmla="*/ 2147483647 w 1316"/>
              <a:gd name="T11" fmla="*/ 0 h 363"/>
              <a:gd name="T12" fmla="*/ 2147483647 w 1316"/>
              <a:gd name="T13" fmla="*/ 0 h 363"/>
              <a:gd name="T14" fmla="*/ 2147483647 w 1316"/>
              <a:gd name="T15" fmla="*/ 2147483647 h 363"/>
              <a:gd name="T16" fmla="*/ 2147483647 w 1316"/>
              <a:gd name="T17" fmla="*/ 2147483647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16" h="363">
                <a:moveTo>
                  <a:pt x="0" y="363"/>
                </a:moveTo>
                <a:lnTo>
                  <a:pt x="0" y="0"/>
                </a:lnTo>
                <a:lnTo>
                  <a:pt x="91" y="0"/>
                </a:lnTo>
                <a:lnTo>
                  <a:pt x="91" y="363"/>
                </a:lnTo>
                <a:lnTo>
                  <a:pt x="182" y="363"/>
                </a:lnTo>
                <a:lnTo>
                  <a:pt x="182" y="0"/>
                </a:lnTo>
                <a:lnTo>
                  <a:pt x="1225" y="0"/>
                </a:lnTo>
                <a:lnTo>
                  <a:pt x="1225" y="363"/>
                </a:lnTo>
                <a:lnTo>
                  <a:pt x="1316" y="363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Freeform 46"/>
          <p:cNvSpPr>
            <a:spLocks/>
          </p:cNvSpPr>
          <p:nvPr/>
        </p:nvSpPr>
        <p:spPr bwMode="auto">
          <a:xfrm>
            <a:off x="4595813" y="1430338"/>
            <a:ext cx="2089150" cy="576262"/>
          </a:xfrm>
          <a:custGeom>
            <a:avLst/>
            <a:gdLst>
              <a:gd name="T0" fmla="*/ 0 w 1316"/>
              <a:gd name="T1" fmla="*/ 2147483647 h 363"/>
              <a:gd name="T2" fmla="*/ 0 w 1316"/>
              <a:gd name="T3" fmla="*/ 0 h 363"/>
              <a:gd name="T4" fmla="*/ 2147483647 w 1316"/>
              <a:gd name="T5" fmla="*/ 0 h 363"/>
              <a:gd name="T6" fmla="*/ 2147483647 w 1316"/>
              <a:gd name="T7" fmla="*/ 2147483647 h 363"/>
              <a:gd name="T8" fmla="*/ 2147483647 w 1316"/>
              <a:gd name="T9" fmla="*/ 2147483647 h 363"/>
              <a:gd name="T10" fmla="*/ 2147483647 w 1316"/>
              <a:gd name="T11" fmla="*/ 0 h 363"/>
              <a:gd name="T12" fmla="*/ 2147483647 w 1316"/>
              <a:gd name="T13" fmla="*/ 0 h 363"/>
              <a:gd name="T14" fmla="*/ 2147483647 w 1316"/>
              <a:gd name="T15" fmla="*/ 2147483647 h 363"/>
              <a:gd name="T16" fmla="*/ 2147483647 w 1316"/>
              <a:gd name="T17" fmla="*/ 2147483647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16" h="363">
                <a:moveTo>
                  <a:pt x="0" y="363"/>
                </a:moveTo>
                <a:lnTo>
                  <a:pt x="0" y="0"/>
                </a:lnTo>
                <a:lnTo>
                  <a:pt x="91" y="0"/>
                </a:lnTo>
                <a:lnTo>
                  <a:pt x="91" y="363"/>
                </a:lnTo>
                <a:lnTo>
                  <a:pt x="182" y="363"/>
                </a:lnTo>
                <a:lnTo>
                  <a:pt x="182" y="0"/>
                </a:lnTo>
                <a:lnTo>
                  <a:pt x="1225" y="0"/>
                </a:lnTo>
                <a:lnTo>
                  <a:pt x="1225" y="363"/>
                </a:lnTo>
                <a:lnTo>
                  <a:pt x="1316" y="363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904875" y="152241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Caméra</a:t>
            </a:r>
          </a:p>
        </p:txBody>
      </p:sp>
      <p:sp>
        <p:nvSpPr>
          <p:cNvPr id="16" name="Line 48"/>
          <p:cNvSpPr>
            <a:spLocks noChangeShapeType="1"/>
          </p:cNvSpPr>
          <p:nvPr/>
        </p:nvSpPr>
        <p:spPr bwMode="auto">
          <a:xfrm>
            <a:off x="2292350" y="3086100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49"/>
          <p:cNvSpPr>
            <a:spLocks noChangeShapeType="1"/>
          </p:cNvSpPr>
          <p:nvPr/>
        </p:nvSpPr>
        <p:spPr bwMode="auto">
          <a:xfrm flipV="1">
            <a:off x="2579688" y="2151063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50"/>
          <p:cNvSpPr>
            <a:spLocks noChangeShapeType="1"/>
          </p:cNvSpPr>
          <p:nvPr/>
        </p:nvSpPr>
        <p:spPr bwMode="auto">
          <a:xfrm flipV="1">
            <a:off x="4668838" y="2151063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51"/>
          <p:cNvSpPr>
            <a:spLocks noChangeShapeType="1"/>
          </p:cNvSpPr>
          <p:nvPr/>
        </p:nvSpPr>
        <p:spPr bwMode="auto">
          <a:xfrm flipV="1">
            <a:off x="3013075" y="2654300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52"/>
          <p:cNvSpPr>
            <a:spLocks noChangeShapeType="1"/>
          </p:cNvSpPr>
          <p:nvPr/>
        </p:nvSpPr>
        <p:spPr bwMode="auto">
          <a:xfrm flipV="1">
            <a:off x="5100638" y="2654300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53"/>
          <p:cNvSpPr>
            <a:spLocks noChangeShapeType="1"/>
          </p:cNvSpPr>
          <p:nvPr/>
        </p:nvSpPr>
        <p:spPr bwMode="auto">
          <a:xfrm>
            <a:off x="2579688" y="2366963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Text Box 54"/>
          <p:cNvSpPr txBox="1">
            <a:spLocks noChangeArrowheads="1"/>
          </p:cNvSpPr>
          <p:nvPr/>
        </p:nvSpPr>
        <p:spPr bwMode="auto">
          <a:xfrm>
            <a:off x="7434263" y="2447925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t</a:t>
            </a: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904875" y="22939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Laser 1</a:t>
            </a:r>
          </a:p>
        </p:txBody>
      </p:sp>
      <p:sp>
        <p:nvSpPr>
          <p:cNvPr id="24" name="Text Box 56"/>
          <p:cNvSpPr txBox="1">
            <a:spLocks noChangeArrowheads="1"/>
          </p:cNvSpPr>
          <p:nvPr/>
        </p:nvSpPr>
        <p:spPr bwMode="auto">
          <a:xfrm>
            <a:off x="904875" y="279876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Laser 2</a:t>
            </a:r>
          </a:p>
        </p:txBody>
      </p:sp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2992438" y="801688"/>
            <a:ext cx="1071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T = 1 / </a:t>
            </a:r>
            <a:r>
              <a:rPr lang="fr-FR" dirty="0" err="1" smtClean="0"/>
              <a:t>f</a:t>
            </a:r>
            <a:r>
              <a:rPr lang="fr-FR" baseline="-25000" dirty="0" err="1" smtClean="0"/>
              <a:t>S</a:t>
            </a:r>
            <a:endParaRPr lang="fr-FR" dirty="0"/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3013075" y="207803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>
                <a:latin typeface="Symbol" pitchFamily="18" charset="2"/>
              </a:rPr>
              <a:t>d</a:t>
            </a:r>
            <a:r>
              <a:rPr lang="fr-FR" dirty="0" err="1"/>
              <a:t>t</a:t>
            </a:r>
            <a:endParaRPr lang="fr-FR" dirty="0"/>
          </a:p>
        </p:txBody>
      </p:sp>
      <p:sp>
        <p:nvSpPr>
          <p:cNvPr id="27" name="Line 59"/>
          <p:cNvSpPr>
            <a:spLocks noChangeShapeType="1"/>
          </p:cNvSpPr>
          <p:nvPr/>
        </p:nvSpPr>
        <p:spPr bwMode="auto">
          <a:xfrm>
            <a:off x="4668838" y="2374900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5100638" y="2078038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Symbol" pitchFamily="18" charset="2"/>
              </a:rPr>
              <a:t>d</a:t>
            </a:r>
            <a:r>
              <a:rPr lang="fr-FR"/>
              <a:t>t</a:t>
            </a:r>
          </a:p>
        </p:txBody>
      </p:sp>
      <p:sp>
        <p:nvSpPr>
          <p:cNvPr id="29" name="Line 61"/>
          <p:cNvSpPr>
            <a:spLocks noChangeShapeType="1"/>
          </p:cNvSpPr>
          <p:nvPr/>
        </p:nvSpPr>
        <p:spPr bwMode="auto">
          <a:xfrm>
            <a:off x="3013075" y="23669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62"/>
          <p:cNvSpPr>
            <a:spLocks noChangeShapeType="1"/>
          </p:cNvSpPr>
          <p:nvPr/>
        </p:nvSpPr>
        <p:spPr bwMode="auto">
          <a:xfrm>
            <a:off x="5100638" y="23669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63"/>
          <p:cNvSpPr>
            <a:spLocks noChangeShapeType="1"/>
          </p:cNvSpPr>
          <p:nvPr/>
        </p:nvSpPr>
        <p:spPr bwMode="auto">
          <a:xfrm>
            <a:off x="2508250" y="1143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64"/>
          <p:cNvSpPr>
            <a:spLocks noChangeShapeType="1"/>
          </p:cNvSpPr>
          <p:nvPr/>
        </p:nvSpPr>
        <p:spPr bwMode="auto">
          <a:xfrm>
            <a:off x="4595813" y="1143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TextBox 32"/>
          <p:cNvSpPr txBox="1"/>
          <p:nvPr/>
        </p:nvSpPr>
        <p:spPr>
          <a:xfrm>
            <a:off x="247650" y="1066800"/>
            <a:ext cx="2098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Standard PIV time-line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98763" y="482084"/>
            <a:ext cx="3041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/>
              <a:t>: time </a:t>
            </a:r>
            <a:r>
              <a:rPr lang="fr-FR" dirty="0" err="1" smtClean="0"/>
              <a:t>between</a:t>
            </a:r>
            <a:r>
              <a:rPr lang="fr-FR" dirty="0" smtClean="0"/>
              <a:t> pulses</a:t>
            </a:r>
          </a:p>
          <a:p>
            <a:r>
              <a:rPr lang="fr-FR" dirty="0" smtClean="0"/>
              <a:t>T: time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velocity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endParaRPr lang="fr-FR" dirty="0"/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853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Time-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resolved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2301875" y="4845050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2301875" y="5421313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V="1">
            <a:off x="2517776" y="4048125"/>
            <a:ext cx="2921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Text Box 47"/>
          <p:cNvSpPr txBox="1">
            <a:spLocks noChangeArrowheads="1"/>
          </p:cNvSpPr>
          <p:nvPr/>
        </p:nvSpPr>
        <p:spPr bwMode="auto">
          <a:xfrm>
            <a:off x="914400" y="43608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Caméra</a:t>
            </a:r>
          </a:p>
        </p:txBody>
      </p:sp>
      <p:grpSp>
        <p:nvGrpSpPr>
          <p:cNvPr id="118" name="Groupe 117"/>
          <p:cNvGrpSpPr/>
          <p:nvPr/>
        </p:nvGrpSpPr>
        <p:grpSpPr>
          <a:xfrm>
            <a:off x="2589213" y="4989513"/>
            <a:ext cx="315912" cy="431800"/>
            <a:chOff x="2589213" y="4989513"/>
            <a:chExt cx="315912" cy="431800"/>
          </a:xfrm>
        </p:grpSpPr>
        <p:sp>
          <p:nvSpPr>
            <p:cNvPr id="43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7681913" y="5153025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t</a:t>
            </a:r>
          </a:p>
        </p:txBody>
      </p:sp>
      <p:sp>
        <p:nvSpPr>
          <p:cNvPr id="49" name="Text Box 55"/>
          <p:cNvSpPr txBox="1">
            <a:spLocks noChangeArrowheads="1"/>
          </p:cNvSpPr>
          <p:nvPr/>
        </p:nvSpPr>
        <p:spPr bwMode="auto">
          <a:xfrm>
            <a:off x="914400" y="513238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Laser 1</a:t>
            </a:r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2430462" y="3592513"/>
            <a:ext cx="1798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T = 1 / </a:t>
            </a:r>
            <a:r>
              <a:rPr lang="fr-FR" dirty="0" err="1" smtClean="0"/>
              <a:t>f</a:t>
            </a:r>
            <a:r>
              <a:rPr lang="fr-FR" baseline="-25000" dirty="0" err="1" smtClean="0"/>
              <a:t>S</a:t>
            </a:r>
            <a:r>
              <a:rPr lang="fr-FR" dirty="0" smtClean="0"/>
              <a:t> = </a:t>
            </a:r>
            <a:r>
              <a:rPr lang="fr-FR" dirty="0" err="1" smtClean="0">
                <a:latin typeface="Symbol" pitchFamily="18" charset="2"/>
              </a:rPr>
              <a:t>d</a:t>
            </a:r>
            <a:r>
              <a:rPr lang="fr-FR" dirty="0" err="1" smtClean="0"/>
              <a:t>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2574925" y="540226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 err="1">
                <a:latin typeface="Symbol" pitchFamily="18" charset="2"/>
              </a:rPr>
              <a:t>d</a:t>
            </a:r>
            <a:r>
              <a:rPr lang="fr-FR" dirty="0" err="1"/>
              <a:t>t</a:t>
            </a:r>
            <a:endParaRPr lang="fr-FR" dirty="0"/>
          </a:p>
        </p:txBody>
      </p:sp>
      <p:sp>
        <p:nvSpPr>
          <p:cNvPr id="57" name="Line 63"/>
          <p:cNvSpPr>
            <a:spLocks noChangeShapeType="1"/>
          </p:cNvSpPr>
          <p:nvPr/>
        </p:nvSpPr>
        <p:spPr bwMode="auto">
          <a:xfrm>
            <a:off x="2517775" y="398145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" name="Line 64"/>
          <p:cNvSpPr>
            <a:spLocks noChangeShapeType="1"/>
          </p:cNvSpPr>
          <p:nvPr/>
        </p:nvSpPr>
        <p:spPr bwMode="auto">
          <a:xfrm>
            <a:off x="2795588" y="40100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TextBox 32"/>
          <p:cNvSpPr txBox="1"/>
          <p:nvPr/>
        </p:nvSpPr>
        <p:spPr>
          <a:xfrm>
            <a:off x="0" y="3752850"/>
            <a:ext cx="227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Alternative PIV time-line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grpSp>
        <p:nvGrpSpPr>
          <p:cNvPr id="117" name="Groupe 116"/>
          <p:cNvGrpSpPr/>
          <p:nvPr/>
        </p:nvGrpSpPr>
        <p:grpSpPr>
          <a:xfrm>
            <a:off x="2500313" y="4233862"/>
            <a:ext cx="1500187" cy="609600"/>
            <a:chOff x="5700713" y="5843587"/>
            <a:chExt cx="1500187" cy="609600"/>
          </a:xfrm>
        </p:grpSpPr>
        <p:grpSp>
          <p:nvGrpSpPr>
            <p:cNvPr id="92" name="Groupe 91"/>
            <p:cNvGrpSpPr/>
            <p:nvPr/>
          </p:nvGrpSpPr>
          <p:grpSpPr>
            <a:xfrm>
              <a:off x="57007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87" name="Connecteur droit 86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0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85" name="Connecteur droit 84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Connecteur droit 90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e 92"/>
            <p:cNvGrpSpPr/>
            <p:nvPr/>
          </p:nvGrpSpPr>
          <p:grpSpPr>
            <a:xfrm>
              <a:off x="5995988" y="5843587"/>
              <a:ext cx="319087" cy="609600"/>
              <a:chOff x="5700713" y="5843587"/>
              <a:chExt cx="319087" cy="609600"/>
            </a:xfrm>
          </p:grpSpPr>
          <p:cxnSp>
            <p:nvCxnSpPr>
              <p:cNvPr id="94" name="Connecteur droit 93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97" name="Connecteur droit 96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Connecteur droit 95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e 98"/>
            <p:cNvGrpSpPr/>
            <p:nvPr/>
          </p:nvGrpSpPr>
          <p:grpSpPr>
            <a:xfrm>
              <a:off x="63103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00" name="Connecteur droit 99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03" name="Connecteur droit 102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103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2" name="Connecteur droit 101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e 104"/>
            <p:cNvGrpSpPr/>
            <p:nvPr/>
          </p:nvGrpSpPr>
          <p:grpSpPr>
            <a:xfrm>
              <a:off x="659606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06" name="Connecteur droit 105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09" name="Connecteur droit 108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109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8" name="Connecteur droit 107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e 110"/>
            <p:cNvGrpSpPr/>
            <p:nvPr/>
          </p:nvGrpSpPr>
          <p:grpSpPr>
            <a:xfrm>
              <a:off x="68818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12" name="Connecteur droit 111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15" name="Connecteur droit 114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115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4" name="Connecteur droit 113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e 118"/>
          <p:cNvGrpSpPr/>
          <p:nvPr/>
        </p:nvGrpSpPr>
        <p:grpSpPr>
          <a:xfrm>
            <a:off x="2903538" y="4989513"/>
            <a:ext cx="315912" cy="431800"/>
            <a:chOff x="2589213" y="4989513"/>
            <a:chExt cx="315912" cy="431800"/>
          </a:xfrm>
        </p:grpSpPr>
        <p:sp>
          <p:nvSpPr>
            <p:cNvPr id="120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2" name="Groupe 121"/>
          <p:cNvGrpSpPr/>
          <p:nvPr/>
        </p:nvGrpSpPr>
        <p:grpSpPr>
          <a:xfrm>
            <a:off x="3208338" y="4999038"/>
            <a:ext cx="315912" cy="431800"/>
            <a:chOff x="2589213" y="4989513"/>
            <a:chExt cx="315912" cy="431800"/>
          </a:xfrm>
        </p:grpSpPr>
        <p:sp>
          <p:nvSpPr>
            <p:cNvPr id="123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3522663" y="4999038"/>
            <a:ext cx="315912" cy="431800"/>
            <a:chOff x="2589213" y="4989513"/>
            <a:chExt cx="315912" cy="431800"/>
          </a:xfrm>
        </p:grpSpPr>
        <p:sp>
          <p:nvSpPr>
            <p:cNvPr id="126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3817938" y="4999038"/>
            <a:ext cx="315912" cy="431800"/>
            <a:chOff x="2589213" y="4989513"/>
            <a:chExt cx="315912" cy="431800"/>
          </a:xfrm>
        </p:grpSpPr>
        <p:sp>
          <p:nvSpPr>
            <p:cNvPr id="129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4132263" y="4999038"/>
            <a:ext cx="315912" cy="431800"/>
            <a:chOff x="2589213" y="4989513"/>
            <a:chExt cx="315912" cy="431800"/>
          </a:xfrm>
        </p:grpSpPr>
        <p:sp>
          <p:nvSpPr>
            <p:cNvPr id="132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4" name="Groupe 133"/>
          <p:cNvGrpSpPr/>
          <p:nvPr/>
        </p:nvGrpSpPr>
        <p:grpSpPr>
          <a:xfrm>
            <a:off x="3986213" y="4233862"/>
            <a:ext cx="1500187" cy="609600"/>
            <a:chOff x="5700713" y="5843587"/>
            <a:chExt cx="1500187" cy="609600"/>
          </a:xfrm>
        </p:grpSpPr>
        <p:grpSp>
          <p:nvGrpSpPr>
            <p:cNvPr id="135" name="Groupe 91"/>
            <p:cNvGrpSpPr/>
            <p:nvPr/>
          </p:nvGrpSpPr>
          <p:grpSpPr>
            <a:xfrm>
              <a:off x="57007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60" name="Connecteur droit 159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63" name="Connecteur droit 162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163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2" name="Connecteur droit 161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92"/>
            <p:cNvGrpSpPr/>
            <p:nvPr/>
          </p:nvGrpSpPr>
          <p:grpSpPr>
            <a:xfrm>
              <a:off x="5995988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55" name="Connecteur droit 154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58" name="Connecteur droit 157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158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7" name="Connecteur droit 156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98"/>
            <p:cNvGrpSpPr/>
            <p:nvPr/>
          </p:nvGrpSpPr>
          <p:grpSpPr>
            <a:xfrm>
              <a:off x="63103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50" name="Connecteur droit 149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53" name="Connecteur droit 152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2" name="Connecteur droit 151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e 104"/>
            <p:cNvGrpSpPr/>
            <p:nvPr/>
          </p:nvGrpSpPr>
          <p:grpSpPr>
            <a:xfrm>
              <a:off x="659606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45" name="Connecteur droit 144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6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48" name="Connecteur droit 147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7" name="Connecteur droit 146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e 110"/>
            <p:cNvGrpSpPr/>
            <p:nvPr/>
          </p:nvGrpSpPr>
          <p:grpSpPr>
            <a:xfrm>
              <a:off x="6881813" y="5843587"/>
              <a:ext cx="319087" cy="609600"/>
              <a:chOff x="5700713" y="5843587"/>
              <a:chExt cx="319087" cy="609600"/>
            </a:xfrm>
          </p:grpSpPr>
          <p:cxnSp>
            <p:nvCxnSpPr>
              <p:cNvPr id="140" name="Connecteur droit 139"/>
              <p:cNvCxnSpPr/>
              <p:nvPr/>
            </p:nvCxnSpPr>
            <p:spPr>
              <a:xfrm flipH="1" flipV="1">
                <a:off x="5700713" y="5853112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e 89"/>
              <p:cNvGrpSpPr/>
              <p:nvPr/>
            </p:nvGrpSpPr>
            <p:grpSpPr>
              <a:xfrm>
                <a:off x="5715000" y="5843587"/>
                <a:ext cx="161925" cy="609600"/>
                <a:chOff x="5715000" y="5857875"/>
                <a:chExt cx="161925" cy="609600"/>
              </a:xfrm>
            </p:grpSpPr>
            <p:cxnSp>
              <p:nvCxnSpPr>
                <p:cNvPr id="143" name="Connecteur droit 142"/>
                <p:cNvCxnSpPr/>
                <p:nvPr/>
              </p:nvCxnSpPr>
              <p:spPr>
                <a:xfrm>
                  <a:off x="57150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/>
                <p:cNvCxnSpPr/>
                <p:nvPr/>
              </p:nvCxnSpPr>
              <p:spPr>
                <a:xfrm>
                  <a:off x="5867400" y="5857875"/>
                  <a:ext cx="9525" cy="609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2" name="Connecteur droit 141"/>
              <p:cNvCxnSpPr/>
              <p:nvPr/>
            </p:nvCxnSpPr>
            <p:spPr>
              <a:xfrm flipH="1" flipV="1">
                <a:off x="5862638" y="6434137"/>
                <a:ext cx="157162" cy="4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e 164"/>
          <p:cNvGrpSpPr/>
          <p:nvPr/>
        </p:nvGrpSpPr>
        <p:grpSpPr>
          <a:xfrm>
            <a:off x="4446588" y="4999038"/>
            <a:ext cx="315912" cy="431800"/>
            <a:chOff x="2589213" y="4989513"/>
            <a:chExt cx="315912" cy="431800"/>
          </a:xfrm>
        </p:grpSpPr>
        <p:sp>
          <p:nvSpPr>
            <p:cNvPr id="166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8" name="Groupe 167"/>
          <p:cNvGrpSpPr/>
          <p:nvPr/>
        </p:nvGrpSpPr>
        <p:grpSpPr>
          <a:xfrm>
            <a:off x="4760913" y="4999038"/>
            <a:ext cx="315912" cy="431800"/>
            <a:chOff x="2589213" y="4989513"/>
            <a:chExt cx="315912" cy="431800"/>
          </a:xfrm>
        </p:grpSpPr>
        <p:sp>
          <p:nvSpPr>
            <p:cNvPr id="169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1" name="Groupe 170"/>
          <p:cNvGrpSpPr/>
          <p:nvPr/>
        </p:nvGrpSpPr>
        <p:grpSpPr>
          <a:xfrm>
            <a:off x="5065713" y="5008563"/>
            <a:ext cx="315912" cy="431800"/>
            <a:chOff x="2589213" y="4989513"/>
            <a:chExt cx="315912" cy="431800"/>
          </a:xfrm>
        </p:grpSpPr>
        <p:sp>
          <p:nvSpPr>
            <p:cNvPr id="172" name="Line 49"/>
            <p:cNvSpPr>
              <a:spLocks noChangeShapeType="1"/>
            </p:cNvSpPr>
            <p:nvPr/>
          </p:nvSpPr>
          <p:spPr bwMode="auto">
            <a:xfrm flipV="1">
              <a:off x="2589213" y="4989513"/>
              <a:ext cx="0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53"/>
            <p:cNvSpPr>
              <a:spLocks noChangeShapeType="1"/>
            </p:cNvSpPr>
            <p:nvPr/>
          </p:nvSpPr>
          <p:spPr bwMode="auto">
            <a:xfrm>
              <a:off x="2589214" y="5205412"/>
              <a:ext cx="315911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5" name="Line 49"/>
          <p:cNvSpPr>
            <a:spLocks noChangeShapeType="1"/>
          </p:cNvSpPr>
          <p:nvPr/>
        </p:nvSpPr>
        <p:spPr bwMode="auto">
          <a:xfrm flipV="1">
            <a:off x="5380038" y="5008563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0" name="ZoneTexte 179"/>
          <p:cNvSpPr txBox="1"/>
          <p:nvPr/>
        </p:nvSpPr>
        <p:spPr>
          <a:xfrm>
            <a:off x="6753225" y="154305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81" name="ZoneTexte 180"/>
          <p:cNvSpPr txBox="1"/>
          <p:nvPr/>
        </p:nvSpPr>
        <p:spPr>
          <a:xfrm>
            <a:off x="5619750" y="43338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82" name="ZoneTexte 181"/>
          <p:cNvSpPr txBox="1"/>
          <p:nvPr/>
        </p:nvSpPr>
        <p:spPr>
          <a:xfrm>
            <a:off x="5619750" y="49434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83" name="ZoneTexte 182"/>
          <p:cNvSpPr txBox="1"/>
          <p:nvPr/>
        </p:nvSpPr>
        <p:spPr>
          <a:xfrm>
            <a:off x="6753225" y="213360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84" name="ZoneTexte 183"/>
          <p:cNvSpPr txBox="1"/>
          <p:nvPr/>
        </p:nvSpPr>
        <p:spPr>
          <a:xfrm>
            <a:off x="6753225" y="26955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74" name="Espace réservé du numéro de diapositive 1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853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Time-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resolved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0" name="Clip_vorticite_streamline_AOA3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39240" y="1154430"/>
            <a:ext cx="6294120" cy="4720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7" descr="http://www.piv.de/images/content/3D-PIV-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6372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Stereoscopic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9216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9805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Stereoscopic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principle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 t="15187"/>
          <a:stretch>
            <a:fillRect/>
          </a:stretch>
        </p:blipFill>
        <p:spPr bwMode="auto">
          <a:xfrm>
            <a:off x="773413" y="4572000"/>
            <a:ext cx="3649840" cy="2116224"/>
          </a:xfrm>
          <a:prstGeom prst="rect">
            <a:avLst/>
          </a:prstGeom>
          <a:noFill/>
        </p:spPr>
      </p:pic>
      <p:pic>
        <p:nvPicPr>
          <p:cNvPr id="3" name="Picture 6" descr="http://www.uni-leipzig.de/~grw/lit/texte_099/72__2000/72_2000_piv-dateien/image00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6553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5971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Stereoscopic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Sheimpflung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condition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434" b="47255"/>
          <a:stretch>
            <a:fillRect/>
          </a:stretch>
        </p:blipFill>
        <p:spPr bwMode="auto">
          <a:xfrm>
            <a:off x="0" y="476250"/>
            <a:ext cx="64436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'image “http://www.piv.de/graphics/vorteximg.jpg” ne peut être affichée car elle contient des erreur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0438"/>
            <a:ext cx="30861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Particles Image Velocimetry: principles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595" y="1334727"/>
            <a:ext cx="4985768" cy="3748478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58945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Stereoscopic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 </a:t>
            </a:r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multiplane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calibration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29464" y="5992772"/>
            <a:ext cx="481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2D-2C PIV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1433513"/>
            <a:ext cx="571500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4227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Tomographic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/ 3D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gasus.me.jhu.edu/~lefd/turbo/images/spiv-slice-y-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191250" cy="5503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4227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Tomographic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/ 3D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09" y="876389"/>
            <a:ext cx="4514850" cy="3609976"/>
          </a:xfrm>
          <a:prstGeom prst="rect">
            <a:avLst/>
          </a:prstGeom>
          <a:noFill/>
        </p:spPr>
      </p:pic>
      <p:pic>
        <p:nvPicPr>
          <p:cNvPr id="3" name="Picture 2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 l="9601" r="10308"/>
          <a:stretch>
            <a:fillRect/>
          </a:stretch>
        </p:blipFill>
        <p:spPr bwMode="auto">
          <a:xfrm>
            <a:off x="5201729" y="3692105"/>
            <a:ext cx="3502324" cy="291698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34227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Tomographic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/ 3D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80827" y="3350692"/>
            <a:ext cx="15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3D calibration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847970" y="4490337"/>
            <a:ext cx="15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4 to 8 cameras</a:t>
            </a:r>
            <a:endParaRPr lang="fr-FR" dirty="0"/>
          </a:p>
        </p:txBody>
      </p:sp>
      <p:pic>
        <p:nvPicPr>
          <p:cNvPr id="12" name="Picture 4" descr="Résultat d’images pour 3D piv on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2274" y="485775"/>
            <a:ext cx="2625725" cy="274785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1028700" y="5384800"/>
            <a:ext cx="284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computation </a:t>
            </a:r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25875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rgbClr val="C00000"/>
                </a:solidFill>
                <a:latin typeface="Verdana" pitchFamily="34" charset="0"/>
              </a:rPr>
              <a:t>Multiphysics</a:t>
            </a:r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0626" y="988492"/>
            <a:ext cx="3744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Temperature</a:t>
            </a:r>
            <a:r>
              <a:rPr lang="fr-FR" dirty="0" smtClean="0"/>
              <a:t> and </a:t>
            </a:r>
            <a:r>
              <a:rPr lang="fr-FR" dirty="0" err="1" smtClean="0"/>
              <a:t>velocity</a:t>
            </a:r>
            <a:endParaRPr lang="fr-FR" dirty="0"/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Multiphase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: 	</a:t>
            </a:r>
          </a:p>
          <a:p>
            <a:pPr lvl="1"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and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velocities</a:t>
            </a:r>
            <a:endParaRPr lang="fr-FR" dirty="0" smtClean="0"/>
          </a:p>
          <a:p>
            <a:pPr lvl="1"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multifluids</a:t>
            </a:r>
            <a:endParaRPr lang="fr-FR" dirty="0" smtClean="0"/>
          </a:p>
        </p:txBody>
      </p:sp>
      <p:pic>
        <p:nvPicPr>
          <p:cNvPr id="1026" name="Picture 2" descr="Résultat d’images pour Rhodamine Red"/>
          <p:cNvPicPr>
            <a:picLocks noChangeAspect="1" noChangeArrowheads="1"/>
          </p:cNvPicPr>
          <p:nvPr/>
        </p:nvPicPr>
        <p:blipFill>
          <a:blip r:embed="rId2" cstate="print"/>
          <a:srcRect t="19630"/>
          <a:stretch>
            <a:fillRect/>
          </a:stretch>
        </p:blipFill>
        <p:spPr bwMode="auto">
          <a:xfrm>
            <a:off x="841375" y="2924175"/>
            <a:ext cx="1638300" cy="1377950"/>
          </a:xfrm>
          <a:prstGeom prst="rect">
            <a:avLst/>
          </a:prstGeom>
          <a:noFill/>
        </p:spPr>
      </p:pic>
      <p:pic>
        <p:nvPicPr>
          <p:cNvPr id="1028" name="Picture 4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3063" y="2459038"/>
            <a:ext cx="5655962" cy="2674938"/>
          </a:xfrm>
          <a:prstGeom prst="rect">
            <a:avLst/>
          </a:prstGeom>
          <a:noFill/>
        </p:spPr>
      </p:pic>
      <p:pic>
        <p:nvPicPr>
          <p:cNvPr id="1030" name="Picture 6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 l="27833" t="27250" r="28292" b="26750"/>
          <a:stretch>
            <a:fillRect/>
          </a:stretch>
        </p:blipFill>
        <p:spPr bwMode="auto">
          <a:xfrm>
            <a:off x="419100" y="4524375"/>
            <a:ext cx="1926017" cy="2019300"/>
          </a:xfrm>
          <a:prstGeom prst="rect">
            <a:avLst/>
          </a:prstGeom>
          <a:noFill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085850"/>
            <a:ext cx="412299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 b="18958"/>
          <a:stretch>
            <a:fillRect/>
          </a:stretch>
        </p:blipFill>
        <p:spPr bwMode="auto">
          <a:xfrm>
            <a:off x="4712231" y="486338"/>
            <a:ext cx="4193644" cy="2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6575" y="2767014"/>
            <a:ext cx="4264100" cy="409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93" y="443984"/>
            <a:ext cx="3747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Particles</a:t>
            </a:r>
            <a:r>
              <a:rPr lang="fr-FR" b="1" dirty="0" smtClean="0">
                <a:solidFill>
                  <a:srgbClr val="B00000"/>
                </a:solidFill>
              </a:rPr>
              <a:t> and </a:t>
            </a:r>
            <a:r>
              <a:rPr lang="fr-FR" b="1" dirty="0" err="1" smtClean="0">
                <a:solidFill>
                  <a:srgbClr val="B00000"/>
                </a:solidFill>
              </a:rPr>
              <a:t>fluid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velocities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at</a:t>
            </a:r>
            <a:r>
              <a:rPr lang="fr-FR" b="1" dirty="0" smtClean="0">
                <a:solidFill>
                  <a:srgbClr val="B00000"/>
                </a:solidFill>
              </a:rPr>
              <a:t> ENSTA</a:t>
            </a:r>
            <a:endParaRPr lang="fr-FR" b="1" dirty="0">
              <a:solidFill>
                <a:srgbClr val="B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5800" y="6162675"/>
            <a:ext cx="3484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De </a:t>
            </a:r>
            <a:r>
              <a:rPr lang="fr-FR" sz="1200" dirty="0" err="1" smtClean="0"/>
              <a:t>Souza</a:t>
            </a:r>
            <a:r>
              <a:rPr lang="fr-FR" sz="1200" dirty="0" smtClean="0"/>
              <a:t>, </a:t>
            </a:r>
            <a:r>
              <a:rPr lang="fr-FR" sz="1200" dirty="0" err="1" smtClean="0"/>
              <a:t>Zurner</a:t>
            </a:r>
            <a:r>
              <a:rPr lang="fr-FR" sz="1200" dirty="0" smtClean="0"/>
              <a:t> and </a:t>
            </a:r>
            <a:r>
              <a:rPr lang="fr-FR" sz="1200" dirty="0" err="1" smtClean="0"/>
              <a:t>Monchaux</a:t>
            </a:r>
            <a:r>
              <a:rPr lang="fr-FR" sz="1200" dirty="0" smtClean="0"/>
              <a:t>, </a:t>
            </a:r>
            <a:r>
              <a:rPr lang="fr-FR" sz="1200" dirty="0" err="1" smtClean="0"/>
              <a:t>Exp</a:t>
            </a:r>
            <a:r>
              <a:rPr lang="fr-FR" sz="1200" dirty="0" smtClean="0"/>
              <a:t>. In </a:t>
            </a:r>
            <a:r>
              <a:rPr lang="fr-FR" sz="1200" dirty="0" err="1" smtClean="0"/>
              <a:t>Fluids</a:t>
            </a:r>
            <a:r>
              <a:rPr lang="fr-FR" sz="1200" dirty="0" smtClean="0"/>
              <a:t>, 2021</a:t>
            </a:r>
            <a:endParaRPr lang="fr-FR" sz="12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93" y="443984"/>
            <a:ext cx="376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Temperature</a:t>
            </a:r>
            <a:r>
              <a:rPr lang="fr-FR" b="1" dirty="0" smtClean="0">
                <a:solidFill>
                  <a:srgbClr val="B00000"/>
                </a:solidFill>
              </a:rPr>
              <a:t> and </a:t>
            </a:r>
            <a:r>
              <a:rPr lang="fr-FR" b="1" dirty="0" err="1" smtClean="0">
                <a:solidFill>
                  <a:srgbClr val="B00000"/>
                </a:solidFill>
              </a:rPr>
              <a:t>velocity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at</a:t>
            </a:r>
            <a:r>
              <a:rPr lang="fr-FR" b="1" dirty="0" smtClean="0">
                <a:solidFill>
                  <a:srgbClr val="B00000"/>
                </a:solidFill>
              </a:rPr>
              <a:t> ENS Lyon</a:t>
            </a:r>
            <a:endParaRPr lang="fr-FR" b="1" dirty="0">
              <a:solidFill>
                <a:srgbClr val="B00000"/>
              </a:solidFill>
            </a:endParaRPr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2" cstate="print"/>
          <a:srcRect t="734"/>
          <a:stretch>
            <a:fillRect/>
          </a:stretch>
        </p:blipFill>
        <p:spPr bwMode="auto">
          <a:xfrm>
            <a:off x="142875" y="1190625"/>
            <a:ext cx="885825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171825" y="5886450"/>
            <a:ext cx="277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Laser </a:t>
            </a:r>
            <a:r>
              <a:rPr lang="fr-FR" b="1" dirty="0" err="1" smtClean="0"/>
              <a:t>Induced</a:t>
            </a:r>
            <a:r>
              <a:rPr lang="fr-FR" b="1" dirty="0" smtClean="0"/>
              <a:t> Fluorescence</a:t>
            </a:r>
            <a:endParaRPr lang="fr-FR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5" y="1243013"/>
            <a:ext cx="909959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193" y="443984"/>
            <a:ext cx="376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Temperature</a:t>
            </a:r>
            <a:r>
              <a:rPr lang="fr-FR" b="1" dirty="0" smtClean="0">
                <a:solidFill>
                  <a:srgbClr val="B00000"/>
                </a:solidFill>
              </a:rPr>
              <a:t> and </a:t>
            </a:r>
            <a:r>
              <a:rPr lang="fr-FR" b="1" dirty="0" err="1" smtClean="0">
                <a:solidFill>
                  <a:srgbClr val="B00000"/>
                </a:solidFill>
              </a:rPr>
              <a:t>velocity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at</a:t>
            </a:r>
            <a:r>
              <a:rPr lang="fr-FR" b="1" dirty="0" smtClean="0">
                <a:solidFill>
                  <a:srgbClr val="B00000"/>
                </a:solidFill>
              </a:rPr>
              <a:t> ENS Lyon</a:t>
            </a:r>
            <a:endParaRPr lang="fr-FR" b="1" dirty="0">
              <a:solidFill>
                <a:srgbClr val="B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1825" y="5886450"/>
            <a:ext cx="277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Laser </a:t>
            </a:r>
            <a:r>
              <a:rPr lang="fr-FR" b="1" dirty="0" err="1" smtClean="0"/>
              <a:t>Induced</a:t>
            </a:r>
            <a:r>
              <a:rPr lang="fr-FR" b="1" dirty="0" smtClean="0"/>
              <a:t> Fluorescence</a:t>
            </a:r>
            <a:endParaRPr lang="fr-FR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193" y="443984"/>
            <a:ext cx="376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Temperature</a:t>
            </a:r>
            <a:r>
              <a:rPr lang="fr-FR" b="1" dirty="0" smtClean="0">
                <a:solidFill>
                  <a:srgbClr val="B00000"/>
                </a:solidFill>
              </a:rPr>
              <a:t> and </a:t>
            </a:r>
            <a:r>
              <a:rPr lang="fr-FR" b="1" dirty="0" err="1" smtClean="0">
                <a:solidFill>
                  <a:srgbClr val="B00000"/>
                </a:solidFill>
              </a:rPr>
              <a:t>velocity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at</a:t>
            </a:r>
            <a:r>
              <a:rPr lang="fr-FR" b="1" dirty="0" smtClean="0">
                <a:solidFill>
                  <a:srgbClr val="B00000"/>
                </a:solidFill>
              </a:rPr>
              <a:t> ENS Lyon</a:t>
            </a:r>
            <a:endParaRPr lang="fr-FR" b="1" dirty="0">
              <a:solidFill>
                <a:srgbClr val="B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42759" y="5943600"/>
            <a:ext cx="187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Toupoint</a:t>
            </a:r>
            <a:r>
              <a:rPr lang="fr-FR" sz="1600" dirty="0" smtClean="0"/>
              <a:t> et al. </a:t>
            </a:r>
            <a:r>
              <a:rPr lang="fr-FR" sz="1600" dirty="0" err="1" smtClean="0"/>
              <a:t>submitted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172325" y="2200275"/>
            <a:ext cx="1855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Rayleigh-Bénard </a:t>
            </a:r>
          </a:p>
          <a:p>
            <a:r>
              <a:rPr lang="fr-FR" dirty="0" smtClean="0"/>
              <a:t>Convection</a:t>
            </a:r>
          </a:p>
          <a:p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1" name="movie_ligh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1" y="887768"/>
            <a:ext cx="6659880" cy="5695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193" y="443984"/>
            <a:ext cx="325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B00000"/>
                </a:solidFill>
              </a:rPr>
              <a:t>4D </a:t>
            </a:r>
            <a:r>
              <a:rPr lang="fr-FR" b="1" dirty="0" err="1" smtClean="0">
                <a:solidFill>
                  <a:srgbClr val="B00000"/>
                </a:solidFill>
              </a:rPr>
              <a:t>Particle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Tracking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Velocimetry</a:t>
            </a:r>
            <a:endParaRPr lang="fr-FR" b="1" dirty="0">
              <a:solidFill>
                <a:srgbClr val="B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7225" y="762000"/>
            <a:ext cx="298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Lagrangian</a:t>
            </a:r>
            <a:r>
              <a:rPr lang="fr-FR" dirty="0" smtClean="0"/>
              <a:t> </a:t>
            </a:r>
            <a:r>
              <a:rPr lang="fr-FR" dirty="0" err="1" smtClean="0"/>
              <a:t>statistics</a:t>
            </a:r>
            <a:endParaRPr lang="fr-FR" dirty="0" smtClean="0"/>
          </a:p>
          <a:p>
            <a:r>
              <a:rPr lang="fr-FR" dirty="0" err="1" smtClean="0"/>
              <a:t>Eulerian</a:t>
            </a:r>
            <a:r>
              <a:rPr lang="fr-FR" dirty="0" smtClean="0"/>
              <a:t> </a:t>
            </a:r>
            <a:r>
              <a:rPr lang="fr-FR" dirty="0" err="1" smtClean="0"/>
              <a:t>statistics</a:t>
            </a:r>
            <a:r>
              <a:rPr lang="fr-FR" dirty="0" smtClean="0"/>
              <a:t> are possible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05425" y="1952625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B00000"/>
                </a:solidFill>
              </a:rPr>
              <a:t>Material</a:t>
            </a:r>
            <a:endParaRPr lang="fr-FR" b="1" dirty="0" smtClean="0">
              <a:solidFill>
                <a:srgbClr val="B00000"/>
              </a:solidFill>
            </a:endParaRPr>
          </a:p>
          <a:p>
            <a:pPr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Extended</a:t>
            </a:r>
            <a:r>
              <a:rPr lang="fr-FR" dirty="0" smtClean="0"/>
              <a:t> light source</a:t>
            </a:r>
          </a:p>
          <a:p>
            <a:pPr lvl="1">
              <a:buFontTx/>
              <a:buChar char="-"/>
            </a:pPr>
            <a:r>
              <a:rPr lang="fr-FR" dirty="0" smtClean="0"/>
              <a:t> Laser</a:t>
            </a:r>
          </a:p>
          <a:p>
            <a:pPr lvl="1"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Led</a:t>
            </a:r>
            <a:r>
              <a:rPr lang="fr-FR" dirty="0" smtClean="0"/>
              <a:t> panel</a:t>
            </a:r>
          </a:p>
          <a:p>
            <a:pPr>
              <a:buFontTx/>
              <a:buChar char="-"/>
            </a:pPr>
            <a:r>
              <a:rPr lang="fr-FR" dirty="0" smtClean="0"/>
              <a:t> 3 to 8 </a:t>
            </a:r>
            <a:r>
              <a:rPr lang="fr-FR" dirty="0" err="1" smtClean="0"/>
              <a:t>fast</a:t>
            </a:r>
            <a:r>
              <a:rPr lang="fr-FR" dirty="0" smtClean="0"/>
              <a:t> cameras</a:t>
            </a:r>
            <a:endParaRPr lang="fr-FR" dirty="0"/>
          </a:p>
        </p:txBody>
      </p:sp>
      <p:pic>
        <p:nvPicPr>
          <p:cNvPr id="114694" name="Picture 6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4043362"/>
            <a:ext cx="8096250" cy="2743201"/>
          </a:xfrm>
          <a:prstGeom prst="rect">
            <a:avLst/>
          </a:prstGeom>
          <a:noFill/>
        </p:spPr>
      </p:pic>
      <p:pic>
        <p:nvPicPr>
          <p:cNvPr id="114692" name="Picture 4" descr="https://www.lavision.de/__we_thumbs__/2418_36_water_jet_experiment.png?m=15048716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099" y="1531937"/>
            <a:ext cx="3946691" cy="2678113"/>
          </a:xfrm>
          <a:prstGeom prst="rect">
            <a:avLst/>
          </a:prstGeom>
          <a:noFill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8175" y="506506"/>
            <a:ext cx="7867650" cy="6141944"/>
            <a:chOff x="672" y="816"/>
            <a:chExt cx="2928" cy="2448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1639"/>
            <a:stretch>
              <a:fillRect/>
            </a:stretch>
          </p:blipFill>
          <p:spPr bwMode="auto">
            <a:xfrm>
              <a:off x="720" y="816"/>
              <a:ext cx="2880" cy="241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7414" name="Text Box 4"/>
            <p:cNvSpPr txBox="1">
              <a:spLocks noChangeArrowheads="1"/>
            </p:cNvSpPr>
            <p:nvPr/>
          </p:nvSpPr>
          <p:spPr bwMode="auto">
            <a:xfrm>
              <a:off x="672" y="301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i="1"/>
                <a:t>from DANTEC</a:t>
              </a:r>
            </a:p>
          </p:txBody>
        </p:sp>
      </p:grp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Particles Image Velocimetry: principles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1042988"/>
            <a:ext cx="79724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193" y="443984"/>
            <a:ext cx="325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B00000"/>
                </a:solidFill>
              </a:rPr>
              <a:t>4D </a:t>
            </a:r>
            <a:r>
              <a:rPr lang="fr-FR" b="1" dirty="0" err="1" smtClean="0">
                <a:solidFill>
                  <a:srgbClr val="B00000"/>
                </a:solidFill>
              </a:rPr>
              <a:t>Particle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Tracking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Velocimetry</a:t>
            </a:r>
            <a:endParaRPr lang="fr-FR" b="1" dirty="0">
              <a:solidFill>
                <a:srgbClr val="B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193" y="443984"/>
            <a:ext cx="325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B00000"/>
                </a:solidFill>
              </a:rPr>
              <a:t>4D </a:t>
            </a:r>
            <a:r>
              <a:rPr lang="fr-FR" b="1" dirty="0" err="1" smtClean="0">
                <a:solidFill>
                  <a:srgbClr val="B00000"/>
                </a:solidFill>
              </a:rPr>
              <a:t>Particle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Tracking</a:t>
            </a:r>
            <a:r>
              <a:rPr lang="fr-FR" b="1" dirty="0" smtClean="0">
                <a:solidFill>
                  <a:srgbClr val="B00000"/>
                </a:solidFill>
              </a:rPr>
              <a:t> </a:t>
            </a:r>
            <a:r>
              <a:rPr lang="fr-FR" b="1" dirty="0" err="1" smtClean="0">
                <a:solidFill>
                  <a:srgbClr val="B00000"/>
                </a:solidFill>
              </a:rPr>
              <a:t>Velocimetry</a:t>
            </a:r>
            <a:endParaRPr lang="fr-FR" b="1" dirty="0">
              <a:solidFill>
                <a:srgbClr val="B00000"/>
              </a:solidFill>
            </a:endParaRPr>
          </a:p>
        </p:txBody>
      </p:sp>
      <p:pic>
        <p:nvPicPr>
          <p:cNvPr id="115714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150" y="1168400"/>
            <a:ext cx="7117372" cy="33655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828925" y="5210175"/>
            <a:ext cx="342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Up to 100 000 </a:t>
            </a:r>
            <a:r>
              <a:rPr lang="fr-FR" dirty="0" err="1" smtClean="0"/>
              <a:t>simultaneous</a:t>
            </a:r>
            <a:r>
              <a:rPr lang="fr-FR" dirty="0" smtClean="0"/>
              <a:t> </a:t>
            </a:r>
            <a:r>
              <a:rPr lang="fr-FR" dirty="0" err="1" smtClean="0"/>
              <a:t>tracks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63" y="1329427"/>
            <a:ext cx="6524625" cy="31527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895780" y="4472168"/>
            <a:ext cx="3295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Sciacchitano</a:t>
            </a:r>
            <a:r>
              <a:rPr lang="fr-FR" sz="1200" dirty="0" smtClean="0"/>
              <a:t> et al. </a:t>
            </a:r>
            <a:r>
              <a:rPr lang="fr-FR" sz="1200" i="1" dirty="0" err="1" smtClean="0"/>
              <a:t>Experiments</a:t>
            </a:r>
            <a:r>
              <a:rPr lang="fr-FR" sz="1200" i="1" dirty="0" smtClean="0"/>
              <a:t> in </a:t>
            </a:r>
            <a:r>
              <a:rPr lang="fr-FR" sz="1200" i="1" dirty="0" err="1" smtClean="0"/>
              <a:t>Fluids</a:t>
            </a:r>
            <a:r>
              <a:rPr lang="fr-FR" sz="1200" dirty="0" smtClean="0"/>
              <a:t>, 2018</a:t>
            </a:r>
            <a:endParaRPr lang="fr-FR" sz="12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04800" y="411163"/>
            <a:ext cx="1191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="1" dirty="0" smtClean="0">
                <a:solidFill>
                  <a:srgbClr val="C00000"/>
                </a:solidFill>
                <a:latin typeface="Verdana" pitchFamily="34" charset="0"/>
              </a:rPr>
              <a:t>3D PIV</a:t>
            </a:r>
            <a:endParaRPr lang="fr-FR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beyond the standards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431" y="957729"/>
          <a:ext cx="8875062" cy="5583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262"/>
                <a:gridCol w="2071700"/>
                <a:gridCol w="2071700"/>
                <a:gridCol w="2071700"/>
                <a:gridCol w="2071700"/>
              </a:tblGrid>
              <a:tr h="55730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Pitot Tube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Hot </a:t>
                      </a:r>
                      <a:r>
                        <a:rPr lang="fr-FR" dirty="0" err="1" smtClean="0"/>
                        <a:t>Wire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Anemometry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Laser Doppler </a:t>
                      </a:r>
                      <a:r>
                        <a:rPr lang="fr-FR" dirty="0" err="1" smtClean="0"/>
                        <a:t>Anemometry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Particle</a:t>
                      </a:r>
                      <a:r>
                        <a:rPr lang="fr-FR" dirty="0" smtClean="0"/>
                        <a:t> Image Velocimetry</a:t>
                      </a:r>
                      <a:endParaRPr lang="fr-FR" dirty="0"/>
                    </a:p>
                  </a:txBody>
                  <a:tcPr anchor="ctr"/>
                </a:tc>
              </a:tr>
              <a:tr h="1333650">
                <a:tc>
                  <a:txBody>
                    <a:bodyPr/>
                    <a:lstStyle/>
                    <a:p>
                      <a:r>
                        <a:rPr lang="fr-FR" dirty="0" smtClean="0"/>
                        <a:t>Sketch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Principle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Two</a:t>
                      </a:r>
                      <a:r>
                        <a:rPr lang="fr-FR" sz="1400" dirty="0" smtClean="0"/>
                        <a:t> pressure </a:t>
                      </a:r>
                      <a:r>
                        <a:rPr lang="fr-FR" sz="1400" dirty="0" err="1" smtClean="0"/>
                        <a:t>measurements</a:t>
                      </a:r>
                      <a:r>
                        <a:rPr lang="fr-FR" sz="1400" dirty="0" smtClean="0"/>
                        <a:t>: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static</a:t>
                      </a:r>
                      <a:r>
                        <a:rPr lang="fr-FR" sz="1400" baseline="0" dirty="0" smtClean="0"/>
                        <a:t> and </a:t>
                      </a:r>
                      <a:r>
                        <a:rPr lang="fr-FR" sz="1400" baseline="0" dirty="0" err="1" smtClean="0"/>
                        <a:t>dynamics</a:t>
                      </a:r>
                      <a:endParaRPr lang="fr-FR" sz="1400" baseline="0" dirty="0" smtClean="0"/>
                    </a:p>
                    <a:p>
                      <a:r>
                        <a:rPr lang="fr-FR" sz="1400" baseline="0" dirty="0" smtClean="0"/>
                        <a:t>Bernoulli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Measure</a:t>
                      </a:r>
                      <a:r>
                        <a:rPr lang="fr-FR" sz="1400" dirty="0" smtClean="0"/>
                        <a:t> of </a:t>
                      </a:r>
                      <a:r>
                        <a:rPr lang="fr-FR" sz="1400" dirty="0" err="1" smtClean="0"/>
                        <a:t>dissipated</a:t>
                      </a:r>
                      <a:r>
                        <a:rPr lang="fr-FR" sz="1400" dirty="0" smtClean="0"/>
                        <a:t> Joule power in a </a:t>
                      </a:r>
                      <a:r>
                        <a:rPr lang="fr-FR" sz="1400" dirty="0" err="1" smtClean="0"/>
                        <a:t>wire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Interferometric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measurement</a:t>
                      </a:r>
                      <a:r>
                        <a:rPr lang="fr-FR" sz="1400" dirty="0" smtClean="0"/>
                        <a:t> of a Doppler shift on </a:t>
                      </a:r>
                      <a:r>
                        <a:rPr lang="fr-FR" sz="1400" dirty="0" err="1" smtClean="0"/>
                        <a:t>scattering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particle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Pattern </a:t>
                      </a:r>
                      <a:r>
                        <a:rPr lang="fr-FR" sz="1400" dirty="0" err="1" smtClean="0"/>
                        <a:t>displacement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between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two</a:t>
                      </a:r>
                      <a:r>
                        <a:rPr lang="fr-FR" sz="1400" baseline="0" dirty="0" smtClean="0"/>
                        <a:t> images (</a:t>
                      </a:r>
                      <a:r>
                        <a:rPr lang="fr-FR" sz="1400" baseline="0" dirty="0" err="1" smtClean="0"/>
                        <a:t>correlation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smtClean="0"/>
                        <a:t>Pros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Easy</a:t>
                      </a:r>
                      <a:r>
                        <a:rPr lang="fr-FR" sz="1400" dirty="0" smtClean="0"/>
                        <a:t> to use</a:t>
                      </a:r>
                    </a:p>
                    <a:p>
                      <a:r>
                        <a:rPr lang="fr-FR" sz="1400" dirty="0" smtClean="0"/>
                        <a:t>Cheap</a:t>
                      </a:r>
                      <a:r>
                        <a:rPr lang="fr-FR" sz="1400" baseline="0" dirty="0" smtClean="0"/>
                        <a:t> (1 k€)</a:t>
                      </a:r>
                    </a:p>
                    <a:p>
                      <a:r>
                        <a:rPr lang="fr-FR" sz="1400" baseline="0" dirty="0" err="1" smtClean="0"/>
                        <a:t>Suited</a:t>
                      </a:r>
                      <a:r>
                        <a:rPr lang="fr-FR" sz="1400" baseline="0" dirty="0" smtClean="0"/>
                        <a:t> for time </a:t>
                      </a:r>
                      <a:r>
                        <a:rPr lang="fr-FR" sz="1400" baseline="0" dirty="0" err="1" smtClean="0"/>
                        <a:t>average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Very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high</a:t>
                      </a:r>
                      <a:r>
                        <a:rPr lang="fr-FR" sz="1400" dirty="0" smtClean="0"/>
                        <a:t> time and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fluctuation </a:t>
                      </a:r>
                      <a:r>
                        <a:rPr lang="fr-FR" sz="1400" dirty="0" err="1" smtClean="0"/>
                        <a:t>measurements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Easy</a:t>
                      </a:r>
                      <a:r>
                        <a:rPr lang="fr-FR" sz="1400" dirty="0" smtClean="0"/>
                        <a:t> to use </a:t>
                      </a:r>
                    </a:p>
                    <a:p>
                      <a:r>
                        <a:rPr lang="fr-FR" sz="1400" dirty="0" smtClean="0"/>
                        <a:t>Medium </a:t>
                      </a:r>
                      <a:r>
                        <a:rPr lang="fr-FR" sz="1400" dirty="0" err="1" smtClean="0"/>
                        <a:t>price</a:t>
                      </a:r>
                      <a:r>
                        <a:rPr lang="fr-FR" sz="1400" dirty="0" smtClean="0"/>
                        <a:t> (10 k€)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Non intrusive</a:t>
                      </a:r>
                    </a:p>
                    <a:p>
                      <a:r>
                        <a:rPr lang="fr-FR" sz="1400" dirty="0" smtClean="0"/>
                        <a:t>High time and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fluctuations</a:t>
                      </a:r>
                    </a:p>
                    <a:p>
                      <a:r>
                        <a:rPr lang="fr-FR" sz="1400" dirty="0" err="1" smtClean="0"/>
                        <a:t>Suited</a:t>
                      </a:r>
                      <a:r>
                        <a:rPr lang="fr-FR" sz="1400" dirty="0" smtClean="0"/>
                        <a:t> for  </a:t>
                      </a:r>
                      <a:r>
                        <a:rPr lang="fr-FR" sz="1400" dirty="0" err="1" smtClean="0"/>
                        <a:t>several</a:t>
                      </a:r>
                      <a:r>
                        <a:rPr lang="fr-FR" sz="1400" dirty="0" smtClean="0"/>
                        <a:t> components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Non intrusive</a:t>
                      </a:r>
                    </a:p>
                    <a:p>
                      <a:r>
                        <a:rPr lang="fr-FR" sz="1400" dirty="0" smtClean="0"/>
                        <a:t>2D </a:t>
                      </a:r>
                      <a:r>
                        <a:rPr lang="fr-FR" sz="1400" dirty="0" err="1" smtClean="0"/>
                        <a:t>measurements</a:t>
                      </a:r>
                      <a:endParaRPr lang="fr-FR" sz="1400" dirty="0" smtClean="0"/>
                    </a:p>
                    <a:p>
                      <a:r>
                        <a:rPr lang="fr-FR" sz="1400" dirty="0" smtClean="0"/>
                        <a:t>2 or 3 components</a:t>
                      </a:r>
                      <a:endParaRPr lang="fr-FR" sz="1400" dirty="0"/>
                    </a:p>
                  </a:txBody>
                  <a:tcPr/>
                </a:tc>
              </a:tr>
              <a:tr h="1119094">
                <a:tc>
                  <a:txBody>
                    <a:bodyPr/>
                    <a:lstStyle/>
                    <a:p>
                      <a:r>
                        <a:rPr lang="fr-FR" dirty="0" smtClean="0"/>
                        <a:t>Cons</a:t>
                      </a:r>
                      <a:endParaRPr lang="fr-FR" dirty="0"/>
                    </a:p>
                  </a:txBody>
                  <a:tcPr vert="vert270" anchor="ctr" anchorCtr="1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Highly</a:t>
                      </a:r>
                      <a:r>
                        <a:rPr lang="fr-FR" sz="1400" dirty="0" smtClean="0"/>
                        <a:t> intrusive</a:t>
                      </a:r>
                    </a:p>
                    <a:p>
                      <a:r>
                        <a:rPr lang="fr-FR" sz="1400" dirty="0" err="1" smtClean="0"/>
                        <a:t>Very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p</a:t>
                      </a:r>
                      <a:r>
                        <a:rPr lang="fr-FR" sz="1400" dirty="0" err="1" smtClean="0"/>
                        <a:t>oor</a:t>
                      </a:r>
                      <a:r>
                        <a:rPr lang="fr-FR" sz="1400" dirty="0" smtClean="0"/>
                        <a:t> time &amp; </a:t>
                      </a:r>
                      <a:r>
                        <a:rPr lang="fr-FR" sz="1400" dirty="0" err="1" smtClean="0"/>
                        <a:t>space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Intrusive, fragile</a:t>
                      </a:r>
                    </a:p>
                    <a:p>
                      <a:r>
                        <a:rPr lang="fr-FR" sz="1400" dirty="0" smtClean="0"/>
                        <a:t>Non </a:t>
                      </a:r>
                      <a:r>
                        <a:rPr lang="fr-FR" sz="1400" dirty="0" err="1" smtClean="0"/>
                        <a:t>linear</a:t>
                      </a:r>
                      <a:r>
                        <a:rPr lang="fr-FR" sz="1400" dirty="0" smtClean="0"/>
                        <a:t> calibration</a:t>
                      </a:r>
                    </a:p>
                    <a:p>
                      <a:r>
                        <a:rPr lang="fr-FR" sz="1400" dirty="0" smtClean="0"/>
                        <a:t>Sensitive</a:t>
                      </a:r>
                      <a:r>
                        <a:rPr lang="fr-FR" sz="1400" baseline="0" dirty="0" smtClean="0"/>
                        <a:t> to </a:t>
                      </a:r>
                      <a:r>
                        <a:rPr lang="fr-FR" sz="1400" baseline="0" dirty="0" err="1" smtClean="0"/>
                        <a:t>temperature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Non </a:t>
                      </a:r>
                      <a:r>
                        <a:rPr lang="fr-FR" sz="1400" dirty="0" err="1" smtClean="0"/>
                        <a:t>regular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dirty="0" err="1" smtClean="0"/>
                        <a:t>sampling</a:t>
                      </a:r>
                      <a:endParaRPr lang="fr-FR" sz="1400" dirty="0" smtClean="0"/>
                    </a:p>
                    <a:p>
                      <a:r>
                        <a:rPr lang="fr-FR" sz="1400" dirty="0" smtClean="0"/>
                        <a:t>High </a:t>
                      </a:r>
                      <a:r>
                        <a:rPr lang="fr-FR" sz="1400" dirty="0" err="1" smtClean="0"/>
                        <a:t>price</a:t>
                      </a:r>
                      <a:r>
                        <a:rPr lang="fr-FR" sz="1400" dirty="0" smtClean="0"/>
                        <a:t> (50-100 k€)</a:t>
                      </a:r>
                    </a:p>
                    <a:p>
                      <a:r>
                        <a:rPr lang="fr-FR" sz="1400" dirty="0" err="1" smtClean="0"/>
                        <a:t>Seeding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required</a:t>
                      </a:r>
                      <a:endParaRPr lang="fr-FR" sz="1400" dirty="0" smtClean="0"/>
                    </a:p>
                    <a:p>
                      <a:r>
                        <a:rPr lang="fr-FR" sz="1400" dirty="0" err="1" smtClean="0"/>
                        <a:t>Difficult</a:t>
                      </a:r>
                      <a:r>
                        <a:rPr lang="fr-FR" sz="1400" dirty="0" smtClean="0"/>
                        <a:t> settings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Poor</a:t>
                      </a:r>
                      <a:r>
                        <a:rPr lang="fr-FR" sz="1400" dirty="0" smtClean="0"/>
                        <a:t> time </a:t>
                      </a:r>
                      <a:r>
                        <a:rPr lang="fr-FR" sz="1400" dirty="0" err="1" smtClean="0"/>
                        <a:t>resolution</a:t>
                      </a:r>
                      <a:endParaRPr lang="fr-FR" sz="1400" dirty="0" smtClean="0"/>
                    </a:p>
                    <a:p>
                      <a:r>
                        <a:rPr lang="fr-FR" sz="1400" dirty="0" smtClean="0"/>
                        <a:t>High </a:t>
                      </a:r>
                      <a:r>
                        <a:rPr lang="fr-FR" sz="1400" dirty="0" err="1" smtClean="0"/>
                        <a:t>price</a:t>
                      </a:r>
                      <a:r>
                        <a:rPr lang="fr-FR" sz="1400" dirty="0" smtClean="0"/>
                        <a:t> (100 k€)</a:t>
                      </a:r>
                    </a:p>
                    <a:p>
                      <a:r>
                        <a:rPr lang="fr-FR" sz="1400" dirty="0" err="1" smtClean="0"/>
                        <a:t>Seeding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required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Velocity measurements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114" t="16854" r="701" b="57406"/>
          <a:stretch>
            <a:fillRect/>
          </a:stretch>
        </p:blipFill>
        <p:spPr bwMode="auto">
          <a:xfrm>
            <a:off x="7019364" y="1640541"/>
            <a:ext cx="1954307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22" t="16854" r="23987" b="57406"/>
          <a:stretch>
            <a:fillRect/>
          </a:stretch>
        </p:blipFill>
        <p:spPr bwMode="auto">
          <a:xfrm>
            <a:off x="4928067" y="1640541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32" t="16854" r="47777" b="57406"/>
          <a:stretch>
            <a:fillRect/>
          </a:stretch>
        </p:blipFill>
        <p:spPr bwMode="auto">
          <a:xfrm>
            <a:off x="2836771" y="1640541"/>
            <a:ext cx="2013786" cy="124905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tro_me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4" t="16854" r="71668" b="57406"/>
          <a:stretch>
            <a:fillRect/>
          </a:stretch>
        </p:blipFill>
        <p:spPr bwMode="auto">
          <a:xfrm>
            <a:off x="770965" y="1640542"/>
            <a:ext cx="1988296" cy="124905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example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7166" y="5855306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Wind-tunnel</a:t>
            </a:r>
            <a:endParaRPr lang="fr-FR" dirty="0"/>
          </a:p>
        </p:txBody>
      </p:sp>
      <p:pic>
        <p:nvPicPr>
          <p:cNvPr id="69634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91" y="560717"/>
            <a:ext cx="3463833" cy="5209606"/>
          </a:xfrm>
          <a:prstGeom prst="rect">
            <a:avLst/>
          </a:prstGeom>
          <a:noFill/>
        </p:spPr>
      </p:pic>
      <p:pic>
        <p:nvPicPr>
          <p:cNvPr id="8" name="Picture 5" descr="http://www.sandia.gov/partnerships/images/pi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08" y="567765"/>
            <a:ext cx="5027407" cy="37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9440" y="4433347"/>
            <a:ext cx="155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Water </a:t>
            </a:r>
            <a:r>
              <a:rPr lang="fr-FR" dirty="0" err="1" smtClean="0"/>
              <a:t>channel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rgbClr val="B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Particles Image Velocimetry: </a:t>
            </a:r>
            <a:r>
              <a:rPr lang="en-US" b="1" dirty="0" smtClean="0">
                <a:solidFill>
                  <a:schemeClr val="bg1"/>
                </a:solidFill>
              </a:rPr>
              <a:t>example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" y="548508"/>
            <a:ext cx="8865378" cy="5887165"/>
          </a:xfrm>
          <a:prstGeom prst="rect">
            <a:avLst/>
          </a:prstGeom>
          <a:noFill/>
        </p:spPr>
      </p:pic>
      <p:sp>
        <p:nvSpPr>
          <p:cNvPr id="6" name="TextBox 11"/>
          <p:cNvSpPr txBox="1"/>
          <p:nvPr/>
        </p:nvSpPr>
        <p:spPr>
          <a:xfrm>
            <a:off x="6738244" y="6424841"/>
            <a:ext cx="17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Coriolis </a:t>
            </a:r>
            <a:r>
              <a:rPr lang="fr-FR" dirty="0" err="1" smtClean="0"/>
              <a:t>platform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5609</TotalTime>
  <Words>1663</Words>
  <Application>Microsoft Office PowerPoint</Application>
  <PresentationFormat>Affichage à l'écran (4:3)</PresentationFormat>
  <Paragraphs>563</Paragraphs>
  <Slides>73</Slides>
  <Notes>20</Notes>
  <HiddenSlides>0</HiddenSlides>
  <MMClips>5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73</vt:i4>
      </vt:variant>
    </vt:vector>
  </HeadingPairs>
  <TitlesOfParts>
    <vt:vector size="75" baseType="lpstr">
      <vt:lpstr>Office Theme</vt:lpstr>
      <vt:lpstr>Modèle par défaut</vt:lpstr>
      <vt:lpstr>Particle Image Velocimetry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HP Inc.</cp:lastModifiedBy>
  <cp:revision>850</cp:revision>
  <dcterms:created xsi:type="dcterms:W3CDTF">2020-11-02T15:40:44Z</dcterms:created>
  <dcterms:modified xsi:type="dcterms:W3CDTF">2022-09-27T08:52:43Z</dcterms:modified>
</cp:coreProperties>
</file>